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/>
    <p:restoredTop sz="99486" autoAdjust="0"/>
  </p:normalViewPr>
  <p:slideViewPr>
    <p:cSldViewPr snapToGrid="0" snapToObjects="1">
      <p:cViewPr varScale="1">
        <p:scale>
          <a:sx n="99" d="100"/>
          <a:sy n="99" d="100"/>
        </p:scale>
        <p:origin x="2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April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s.afnog.org/afnog2016/unix-intro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sh@pcX.sse.ws.afnog.or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nog.org/mailman/listinfo/afnog/" TargetMode="External"/><Relationship Id="rId2" Type="http://schemas.openxmlformats.org/officeDocument/2006/relationships/hyperlink" Target="http://www.ws.afnog.org/afnog2018/sse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bian.org/doc/manuals/securing-debian-howt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</a:t>
            </a:r>
            <a:r>
              <a:rPr lang="en-US" dirty="0" err="1"/>
              <a:t>ss</a:t>
            </a:r>
            <a:r>
              <a:rPr lang="en-US" dirty="0"/>
              <a:t>-e</a:t>
            </a:r>
            <a:br>
              <a:rPr lang="en-US" dirty="0"/>
            </a:br>
            <a:r>
              <a:rPr lang="en-US" dirty="0" err="1"/>
              <a:t>AfNOG</a:t>
            </a:r>
            <a:r>
              <a:rPr lang="en-US" dirty="0"/>
              <a:t> - 2018</a:t>
            </a:r>
            <a:br>
              <a:rPr lang="en-US" dirty="0"/>
            </a:br>
            <a:r>
              <a:rPr lang="en-US" dirty="0" err="1"/>
              <a:t>DaKAR</a:t>
            </a:r>
            <a:r>
              <a:rPr lang="en-US" dirty="0"/>
              <a:t>, SENEGAL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Scalable Services – English </a:t>
            </a:r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downloading you will see the above icon. Double click on it and you should see a window similar to the one on the right</a:t>
            </a:r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Unix, Linux and OS X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default Secure Shell (SSH) client is already installed in Unix, Linux and OS X</a:t>
            </a:r>
          </a:p>
          <a:p>
            <a:r>
              <a:rPr lang="en-US" dirty="0"/>
              <a:t>To access the default SSH </a:t>
            </a:r>
          </a:p>
          <a:p>
            <a:pPr lvl="1"/>
            <a:r>
              <a:rPr lang="en-US" dirty="0"/>
              <a:t>Open:  Terminal application</a:t>
            </a:r>
          </a:p>
          <a:p>
            <a:pPr lvl="1"/>
            <a:r>
              <a:rPr lang="en-US" dirty="0"/>
              <a:t>From Terminal prompt type the following; </a:t>
            </a:r>
          </a:p>
          <a:p>
            <a:pPr lvl="1"/>
            <a:r>
              <a:rPr lang="en-US" dirty="0">
                <a:hlinkClick r:id="rId2"/>
              </a:rPr>
              <a:t>ssh afnog@pcX.sse.ws.afnog.org</a:t>
            </a:r>
            <a:r>
              <a:rPr lang="en-US" dirty="0"/>
              <a:t> where X is the pc number.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 </a:t>
            </a:r>
            <a:r>
              <a:rPr lang="en-US" sz="2600" dirty="0">
                <a:hlinkClick r:id="rId2"/>
              </a:rPr>
              <a:t>http://www.ws.afnog.org/afnog2018/sse/index.html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Please be careful in class:</a:t>
            </a:r>
          </a:p>
          <a:p>
            <a:pPr lvl="0"/>
            <a:r>
              <a:rPr lang="en-US" sz="3200" dirty="0"/>
              <a:t>trip 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topics to be covered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/>
              <a:t>DNS</a:t>
            </a:r>
          </a:p>
          <a:p>
            <a:pPr lvl="1"/>
            <a:r>
              <a:rPr lang="en-US" dirty="0"/>
              <a:t>Resolver</a:t>
            </a:r>
          </a:p>
          <a:p>
            <a:pPr lvl="1"/>
            <a:r>
              <a:rPr lang="en-US" dirty="0"/>
              <a:t>Authoritative DNS</a:t>
            </a:r>
          </a:p>
          <a:p>
            <a:pPr lvl="0"/>
            <a:r>
              <a:rPr lang="en-US" sz="2800" b="1" dirty="0"/>
              <a:t>Firewalls and Network Security</a:t>
            </a:r>
          </a:p>
          <a:p>
            <a:pPr lvl="1"/>
            <a:r>
              <a:rPr lang="en-US" dirty="0"/>
              <a:t>Host security using </a:t>
            </a:r>
            <a:r>
              <a:rPr lang="en-US" dirty="0" err="1"/>
              <a:t>IPtables</a:t>
            </a:r>
            <a:endParaRPr lang="en-US" dirty="0"/>
          </a:p>
          <a:p>
            <a:pPr lvl="0"/>
            <a:r>
              <a:rPr lang="en-US" sz="2800" b="1" dirty="0"/>
              <a:t>Mail 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/>
              <a:t>Hosting Web services</a:t>
            </a:r>
          </a:p>
          <a:p>
            <a:pPr lvl="1"/>
            <a:r>
              <a:rPr lang="en-US" dirty="0"/>
              <a:t>Web server using Apache</a:t>
            </a:r>
          </a:p>
          <a:p>
            <a:pPr lvl="0"/>
            <a:r>
              <a:rPr lang="en-US" sz="2800" b="1" dirty="0"/>
              <a:t>RADIUS &amp; LDAP</a:t>
            </a:r>
          </a:p>
          <a:p>
            <a:pPr lvl="1"/>
            <a:r>
              <a:rPr lang="en-US" dirty="0"/>
              <a:t>For centralizing authentication</a:t>
            </a:r>
          </a:p>
          <a:p>
            <a:pPr lvl="0"/>
            <a:r>
              <a:rPr lang="en-US" sz="2800" b="1" dirty="0"/>
              <a:t>Virtualization</a:t>
            </a:r>
          </a:p>
          <a:p>
            <a:pPr lvl="1"/>
            <a:r>
              <a:rPr lang="en-US" dirty="0"/>
              <a:t>How to build virtual servers</a:t>
            </a:r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intro,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/>
              <a:t>bootcamp</a:t>
            </a:r>
            <a:r>
              <a:rPr lang="en-US" dirty="0"/>
              <a:t>, Post-installation Best Practices</a:t>
            </a:r>
          </a:p>
          <a:p>
            <a:pPr lvl="1"/>
            <a:r>
              <a:rPr lang="en-US" dirty="0"/>
              <a:t>Second Session: DNS (Intro)</a:t>
            </a:r>
          </a:p>
          <a:p>
            <a:pPr lvl="1"/>
            <a:r>
              <a:rPr lang="en-US" dirty="0"/>
              <a:t>Third Session: Firewalls and Network Security</a:t>
            </a:r>
          </a:p>
          <a:p>
            <a:pPr lvl="1"/>
            <a:r>
              <a:rPr lang="en-US" dirty="0"/>
              <a:t>Fourth Session: DNS (Resolver)</a:t>
            </a:r>
          </a:p>
          <a:p>
            <a:r>
              <a:rPr lang="en-US" b="1" dirty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Security (Public Key, SSL, PGP, Crypto)</a:t>
            </a:r>
          </a:p>
          <a:p>
            <a:pPr lvl="1"/>
            <a:r>
              <a:rPr lang="en-US" dirty="0"/>
              <a:t>Second : DNS (Authoritative)</a:t>
            </a:r>
          </a:p>
          <a:p>
            <a:pPr lvl="1"/>
            <a:r>
              <a:rPr lang="en-US" dirty="0"/>
              <a:t>Third Session: Apache + PHP</a:t>
            </a:r>
          </a:p>
          <a:p>
            <a:pPr lvl="1"/>
            <a:r>
              <a:rPr lang="en-US" dirty="0"/>
              <a:t>Fourth Session: Postfix</a:t>
            </a:r>
          </a:p>
          <a:p>
            <a:pPr lvl="0"/>
            <a:r>
              <a:rPr lang="en-US" b="1" dirty="0"/>
              <a:t>Wednesday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Postfix</a:t>
            </a:r>
          </a:p>
          <a:p>
            <a:pPr lvl="1"/>
            <a:r>
              <a:rPr lang="en-US" dirty="0"/>
              <a:t>Third and Fourth Session: Open LDAP Directory</a:t>
            </a: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Thursday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RADIUS</a:t>
            </a:r>
          </a:p>
          <a:p>
            <a:pPr lvl="1"/>
            <a:r>
              <a:rPr lang="en-US" dirty="0"/>
              <a:t>Third Session: Dovecot IMAP</a:t>
            </a:r>
          </a:p>
          <a:p>
            <a:pPr lvl="1"/>
            <a:r>
              <a:rPr lang="en-US" dirty="0"/>
              <a:t>Fourth Session: Webmail</a:t>
            </a:r>
          </a:p>
          <a:p>
            <a:r>
              <a:rPr lang="en-US" b="1" dirty="0"/>
              <a:t>Friday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Session: Load Balancing</a:t>
            </a:r>
          </a:p>
          <a:p>
            <a:pPr lvl="1"/>
            <a:r>
              <a:rPr lang="en-US" dirty="0"/>
              <a:t>Third and Fourth : Virtualization</a:t>
            </a:r>
          </a:p>
          <a:p>
            <a:pPr lvl="1"/>
            <a:r>
              <a:rPr lang="en-US" dirty="0"/>
              <a:t>Closing Survey</a:t>
            </a:r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 </a:t>
            </a:r>
            <a:r>
              <a:rPr lang="en-US" dirty="0" err="1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use an editor called “</a:t>
            </a:r>
            <a:r>
              <a:rPr lang="en-US" dirty="0" err="1"/>
              <a:t>nano</a:t>
            </a:r>
            <a:r>
              <a:rPr lang="en-US" dirty="0"/>
              <a:t>” on the </a:t>
            </a:r>
            <a:r>
              <a:rPr lang="en-US" dirty="0" err="1"/>
              <a:t>Debian</a:t>
            </a:r>
            <a:r>
              <a:rPr lang="en-US" dirty="0"/>
              <a:t> machines</a:t>
            </a:r>
          </a:p>
          <a:p>
            <a:r>
              <a:rPr lang="en-US" dirty="0"/>
              <a:t>However, you should learn “vi” as it has way more features than most editors</a:t>
            </a:r>
          </a:p>
          <a:p>
            <a:r>
              <a:rPr lang="en-US" dirty="0"/>
              <a:t>Install </a:t>
            </a:r>
            <a:r>
              <a:rPr lang="en-US" dirty="0" err="1"/>
              <a:t>nano</a:t>
            </a:r>
            <a:r>
              <a:rPr lang="en-US" dirty="0"/>
              <a:t>: 	 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nano</a:t>
            </a:r>
            <a:endParaRPr lang="en-US" b="1" dirty="0"/>
          </a:p>
          <a:p>
            <a:r>
              <a:rPr lang="en-US" dirty="0"/>
              <a:t>For </a:t>
            </a:r>
            <a:r>
              <a:rPr lang="en-US" dirty="0" err="1"/>
              <a:t>nano</a:t>
            </a:r>
            <a:r>
              <a:rPr lang="en-US" dirty="0"/>
              <a:t> you can open a file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/path/to/filename</a:t>
            </a:r>
            <a:br>
              <a:rPr lang="en-US" b="1" dirty="0"/>
            </a:br>
            <a:r>
              <a:rPr lang="en-US" dirty="0"/>
              <a:t>OR</a:t>
            </a:r>
            <a:r>
              <a:rPr lang="en-US" b="1" dirty="0"/>
              <a:t> 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filename</a:t>
            </a:r>
          </a:p>
          <a:p>
            <a:pPr marL="0" indent="0">
              <a:buNone/>
            </a:pPr>
            <a:r>
              <a:rPr lang="en-US" dirty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</a:p>
          <a:p>
            <a:pPr marL="0" indent="0">
              <a:buNone/>
            </a:pPr>
            <a:r>
              <a:rPr lang="en-US" dirty="0"/>
              <a:t>	answer “y”</a:t>
            </a:r>
          </a:p>
          <a:p>
            <a:pPr marL="0" indent="0">
              <a:buNone/>
            </a:pPr>
            <a:r>
              <a:rPr lang="en-US" dirty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W</a:t>
            </a:r>
            <a:r>
              <a:rPr lang="en-US" dirty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</a:t>
            </a:r>
            <a:r>
              <a:rPr lang="en-US" dirty="0" err="1"/>
              <a:t>nano</a:t>
            </a:r>
            <a:r>
              <a:rPr lang="en-US" dirty="0"/>
              <a:t>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495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 to your home directory</a:t>
            </a:r>
          </a:p>
          <a:p>
            <a:pPr marL="274320" lvl="1" indent="0">
              <a:buNone/>
            </a:pP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</a:t>
            </a:r>
            <a:r>
              <a:rPr lang="en-US" sz="2300" dirty="0"/>
              <a:t>~$</a:t>
            </a:r>
            <a:r>
              <a:rPr lang="en-US" sz="2400" b="1" dirty="0"/>
              <a:t>cd /home/</a:t>
            </a:r>
            <a:r>
              <a:rPr lang="en-US" sz="2400" b="1" dirty="0" err="1"/>
              <a:t>afnog</a:t>
            </a:r>
            <a:endParaRPr lang="en-US" dirty="0"/>
          </a:p>
          <a:p>
            <a:r>
              <a:rPr lang="en-US" dirty="0"/>
              <a:t>Open a file:</a:t>
            </a:r>
            <a:br>
              <a:rPr lang="en-US" dirty="0"/>
            </a:b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:~$</a:t>
            </a:r>
            <a:r>
              <a:rPr lang="en-US" b="1" dirty="0" err="1"/>
              <a:t>nano</a:t>
            </a:r>
            <a:r>
              <a:rPr lang="en-US" b="1" dirty="0"/>
              <a:t>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Type the following 4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#!/bin/bash</a:t>
            </a:r>
          </a:p>
          <a:p>
            <a:pPr marL="0" indent="0">
              <a:buNone/>
            </a:pPr>
            <a:r>
              <a:rPr lang="en-US" b="1" dirty="0"/>
              <a:t>	# SSE Test Script</a:t>
            </a:r>
          </a:p>
          <a:p>
            <a:pPr marL="0" indent="0">
              <a:buNone/>
            </a:pPr>
            <a:r>
              <a:rPr lang="en-US" b="1" dirty="0"/>
              <a:t>	echo "Welcome $HOSTNAME to </a:t>
            </a:r>
            <a:r>
              <a:rPr lang="en-US" b="1" dirty="0" err="1"/>
              <a:t>AfNOG</a:t>
            </a:r>
            <a:r>
              <a:rPr lang="en-US" b="1" dirty="0"/>
              <a:t> SSE 2017!”</a:t>
            </a:r>
          </a:p>
          <a:p>
            <a:pPr marL="0" indent="0">
              <a:buNone/>
            </a:pPr>
            <a:r>
              <a:rPr lang="en-US" b="1" dirty="0"/>
              <a:t>	echo “</a:t>
            </a:r>
            <a:r>
              <a:rPr lang="en-US" b="1" dirty="0" err="1"/>
              <a:t>AfNOG</a:t>
            </a:r>
            <a:r>
              <a:rPr lang="en-US" b="1" dirty="0"/>
              <a:t>!, Success!”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Then Save and Exit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  <a:r>
              <a:rPr lang="en-US" dirty="0"/>
              <a:t> and Then answer </a:t>
            </a:r>
            <a:r>
              <a:rPr lang="en-US" b="1" dirty="0"/>
              <a:t>y</a:t>
            </a:r>
            <a:r>
              <a:rPr lang="en-US" dirty="0"/>
              <a:t>. </a:t>
            </a:r>
            <a:r>
              <a:rPr lang="en-US" b="1" dirty="0"/>
              <a:t>Maintain the same filename (press enter)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Change the files permissions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 err="1"/>
              <a:t>chmod</a:t>
            </a:r>
            <a:r>
              <a:rPr lang="en-US" b="1" dirty="0"/>
              <a:t> +x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Run the file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/>
              <a:t>./test-</a:t>
            </a:r>
            <a:r>
              <a:rPr lang="en-US" b="1" dirty="0" err="1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SS-E?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/>
              <a:t>It builds on Track Zero which covered introductory topics on UNIX/Linux and Internet Services</a:t>
            </a:r>
          </a:p>
          <a:p>
            <a:r>
              <a:rPr lang="en-US" b="1" dirty="0"/>
              <a:t>What sort of services? </a:t>
            </a:r>
          </a:p>
          <a:p>
            <a:pPr lvl="1"/>
            <a:r>
              <a:rPr lang="en-US" dirty="0"/>
              <a:t>DNS, Web, Email</a:t>
            </a:r>
          </a:p>
          <a:p>
            <a:pPr lvl="1"/>
            <a:r>
              <a:rPr lang="en-US" dirty="0"/>
              <a:t>Monitoring, Authentication</a:t>
            </a:r>
          </a:p>
          <a:p>
            <a:pPr lvl="1"/>
            <a:r>
              <a:rPr lang="en-US" dirty="0"/>
              <a:t>Many Others</a:t>
            </a:r>
          </a:p>
          <a:p>
            <a:r>
              <a:rPr lang="en-US" b="1" dirty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Ctrl y – previous Page</a:t>
            </a:r>
          </a:p>
          <a:p>
            <a:r>
              <a:rPr lang="en-US" sz="2800" dirty="0"/>
              <a:t>Ctrl v – next page</a:t>
            </a:r>
          </a:p>
          <a:p>
            <a:pPr marL="0" indent="0">
              <a:buNone/>
            </a:pPr>
            <a:r>
              <a:rPr lang="en-US" sz="2800" dirty="0"/>
              <a:t>Nano provides a menu at the bottom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Post-Install 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/>
              <a:t>1.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/apt/</a:t>
            </a:r>
            <a:r>
              <a:rPr lang="en-US" b="1" dirty="0" err="1"/>
              <a:t>sources.list</a:t>
            </a:r>
            <a:endParaRPr lang="en-US" b="1" dirty="0"/>
          </a:p>
          <a:p>
            <a:pPr lvl="1"/>
            <a:endParaRPr lang="en-US" b="1" dirty="0"/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ftp.uk.debian.org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/          stretch         main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dirty="0"/>
              <a:t>deb</a:t>
            </a:r>
            <a:r>
              <a:rPr lang="en-US" sz="2000" b="1" dirty="0"/>
              <a:t> http://</a:t>
            </a:r>
            <a:r>
              <a:rPr lang="en-US" sz="2000" b="1" dirty="0" err="1"/>
              <a:t>security.debian.org</a:t>
            </a:r>
            <a:r>
              <a:rPr lang="en-US" sz="2000" b="1" dirty="0"/>
              <a:t>/</a:t>
            </a:r>
            <a:r>
              <a:rPr lang="en-US" sz="2000" b="1" dirty="0" err="1"/>
              <a:t>debian</a:t>
            </a:r>
            <a:r>
              <a:rPr lang="en-US" sz="2000" b="1" dirty="0"/>
              <a:t>-security stretch/updates main</a:t>
            </a:r>
            <a:endParaRPr lang="en-US" sz="2000" dirty="0"/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Add “</a:t>
            </a:r>
            <a:r>
              <a:rPr lang="en-US" b="1" dirty="0" err="1">
                <a:solidFill>
                  <a:srgbClr val="0000FF"/>
                </a:solidFill>
              </a:rPr>
              <a:t>contrib</a:t>
            </a:r>
            <a:r>
              <a:rPr lang="en-US" b="1" dirty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600" dirty="0"/>
              <a:t>      deb</a:t>
            </a:r>
            <a:r>
              <a:rPr lang="en-US" sz="1600" b="1" dirty="0"/>
              <a:t> http://</a:t>
            </a:r>
            <a:r>
              <a:rPr lang="en-US" sz="1600" b="1" dirty="0" err="1"/>
              <a:t>ftp.uk.debian.org</a:t>
            </a:r>
            <a:r>
              <a:rPr lang="en-US" sz="1600" b="1" dirty="0"/>
              <a:t>/</a:t>
            </a:r>
            <a:r>
              <a:rPr lang="en-US" sz="1600" b="1" dirty="0" err="1"/>
              <a:t>debian</a:t>
            </a:r>
            <a:r>
              <a:rPr lang="en-US" sz="1600" b="1" dirty="0"/>
              <a:t>/ stretch main </a:t>
            </a:r>
            <a:r>
              <a:rPr lang="en-US" sz="1600" b="1" dirty="0" err="1"/>
              <a:t>contrib</a:t>
            </a:r>
            <a:r>
              <a:rPr lang="en-US" sz="1600" b="1" dirty="0"/>
              <a:t> non-free</a:t>
            </a:r>
            <a:endParaRPr lang="en-US" sz="1600" dirty="0"/>
          </a:p>
          <a:p>
            <a:pPr marL="274320" lvl="1" indent="0">
              <a:buNone/>
            </a:pPr>
            <a:r>
              <a:rPr lang="en-US" sz="1600" dirty="0"/>
              <a:t>deb</a:t>
            </a:r>
            <a:r>
              <a:rPr lang="en-US" sz="1600" b="1" dirty="0"/>
              <a:t> http://</a:t>
            </a:r>
            <a:r>
              <a:rPr lang="en-US" sz="1600" b="1" dirty="0" err="1"/>
              <a:t>security.debian.org</a:t>
            </a:r>
            <a:r>
              <a:rPr lang="en-US" sz="1600" b="1" dirty="0"/>
              <a:t>/</a:t>
            </a:r>
            <a:r>
              <a:rPr lang="en-US" sz="1600" b="1" dirty="0" err="1"/>
              <a:t>debian</a:t>
            </a:r>
            <a:r>
              <a:rPr lang="en-US" sz="1600" b="1" dirty="0"/>
              <a:t>-security stretch/updates main </a:t>
            </a:r>
            <a:r>
              <a:rPr lang="en-US" sz="1600" b="1" dirty="0" err="1"/>
              <a:t>contrib</a:t>
            </a:r>
            <a:r>
              <a:rPr lang="en-US" sz="1600" b="1" dirty="0"/>
              <a:t> non-free</a:t>
            </a:r>
            <a:endParaRPr lang="en-US" sz="1600" dirty="0"/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Save the file and exit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update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/>
              <a:t>3. Install SSH (If it was not installed during system installation)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openssh</a:t>
            </a:r>
            <a:r>
              <a:rPr lang="en-US" b="1" dirty="0"/>
              <a:t>-server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 Check Listening Network Ports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6. Disable Remote SSH Root User Login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Find the line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prohibit-password</a:t>
            </a:r>
          </a:p>
          <a:p>
            <a:pPr lvl="1"/>
            <a:r>
              <a:rPr lang="en-US" dirty="0">
                <a:solidFill>
                  <a:srgbClr val="0000FF"/>
                </a:solidFill>
                <a:sym typeface="Wingdings"/>
              </a:rPr>
              <a:t>Change to 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lvl="1"/>
            <a:r>
              <a:rPr lang="en-US" dirty="0"/>
              <a:t>Save and Exit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sshd</a:t>
            </a:r>
            <a:r>
              <a:rPr lang="en-US" b="1" dirty="0"/>
              <a:t> restart</a:t>
            </a:r>
          </a:p>
          <a:p>
            <a:pPr lvl="1"/>
            <a:endParaRPr lang="en-US" b="1" dirty="0"/>
          </a:p>
          <a:p>
            <a:r>
              <a:rPr lang="en-US" dirty="0"/>
              <a:t>7. Configure NTP Server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ntp</a:t>
            </a:r>
            <a:endParaRPr lang="en-US" b="1" dirty="0"/>
          </a:p>
          <a:p>
            <a:pPr lvl="1"/>
            <a:r>
              <a:rPr lang="en-US" dirty="0"/>
              <a:t>(optional but necessary) Edit </a:t>
            </a:r>
            <a:r>
              <a:rPr lang="en-US" dirty="0" err="1"/>
              <a:t>ntp</a:t>
            </a:r>
            <a:r>
              <a:rPr lang="en-US" dirty="0"/>
              <a:t> servers and put local ones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ntp.conf</a:t>
            </a:r>
            <a:endParaRPr lang="en-US" b="1" dirty="0"/>
          </a:p>
          <a:p>
            <a:pPr lvl="2"/>
            <a:r>
              <a:rPr lang="en-US" dirty="0"/>
              <a:t>Comment “server” sections or replace server with a local/internal one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ntp</a:t>
            </a:r>
            <a:r>
              <a:rPr lang="en-US" b="1" dirty="0"/>
              <a:t> start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ntpdc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ntpq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More here: 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https://www.debian.org/doc/manuals/securing-debian-howto/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Isabella </a:t>
            </a:r>
            <a:r>
              <a:rPr lang="en-US" dirty="0" err="1"/>
              <a:t>Odida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Uganda </a:t>
            </a:r>
          </a:p>
          <a:p>
            <a:r>
              <a:rPr lang="en-US" dirty="0"/>
              <a:t>Frank </a:t>
            </a:r>
            <a:r>
              <a:rPr lang="en-US" dirty="0" err="1"/>
              <a:t>Kuse</a:t>
            </a:r>
            <a:r>
              <a:rPr lang="en-US" dirty="0"/>
              <a:t> – Ghana</a:t>
            </a:r>
          </a:p>
          <a:p>
            <a:r>
              <a:rPr lang="en-US" dirty="0"/>
              <a:t>Kevin Chege – Kenya</a:t>
            </a:r>
          </a:p>
          <a:p>
            <a:r>
              <a:rPr lang="en-US" dirty="0"/>
              <a:t>Michuki 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you….?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Introduce yourself:</a:t>
            </a:r>
          </a:p>
          <a:p>
            <a:r>
              <a:rPr lang="en-US" sz="2800" b="1" dirty="0"/>
              <a:t>Name</a:t>
            </a:r>
          </a:p>
          <a:p>
            <a:r>
              <a:rPr lang="en-US" sz="2800" b="1" dirty="0"/>
              <a:t>Country</a:t>
            </a:r>
          </a:p>
          <a:p>
            <a:r>
              <a:rPr lang="en-US" sz="2800" b="1" dirty="0"/>
              <a:t>Work </a:t>
            </a:r>
          </a:p>
          <a:p>
            <a:r>
              <a:rPr lang="en-US" sz="2800" b="1" dirty="0"/>
              <a:t>Hobbies </a:t>
            </a:r>
            <a:r>
              <a:rPr lang="en-US" sz="2800" b="1" dirty="0">
                <a:sym typeface="Wingdings"/>
              </a:rPr>
              <a:t> </a:t>
            </a:r>
          </a:p>
          <a:p>
            <a:r>
              <a:rPr lang="en-US" sz="2800" b="1" dirty="0">
                <a:sym typeface="Wingdings"/>
              </a:rPr>
              <a:t>How did you fly to get </a:t>
            </a:r>
            <a:r>
              <a:rPr lang="en-US" sz="2800" b="1">
                <a:sym typeface="Wingdings"/>
              </a:rPr>
              <a:t>to Dakar?</a:t>
            </a:r>
            <a:endParaRPr lang="en-US" sz="2800" b="1" dirty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teaching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Theory explained first then followed by a practical session</a:t>
            </a:r>
          </a:p>
          <a:p>
            <a:r>
              <a:rPr lang="en-US" sz="2800" dirty="0"/>
              <a:t>Each of you has been assigned a Virtual Machine running </a:t>
            </a:r>
            <a:r>
              <a:rPr lang="en-US" sz="2800" dirty="0" err="1"/>
              <a:t>Debian</a:t>
            </a:r>
            <a:r>
              <a:rPr lang="en-US" sz="2800" dirty="0"/>
              <a:t> 8.8 (Jessie) that </a:t>
            </a:r>
            <a:r>
              <a:rPr lang="en-US" sz="2800" b="1" dirty="0"/>
              <a:t>you will access from your laptop</a:t>
            </a:r>
          </a:p>
          <a:p>
            <a:r>
              <a:rPr lang="en-US" sz="2800" b="1" dirty="0"/>
              <a:t>Feel free to ask questions anytime</a:t>
            </a:r>
          </a:p>
          <a:p>
            <a:r>
              <a:rPr lang="en-US" sz="2800" dirty="0"/>
              <a:t>If you need help during the practical labs, </a:t>
            </a:r>
            <a:r>
              <a:rPr lang="en-US" sz="2800" b="1" dirty="0"/>
              <a:t>raise your hand </a:t>
            </a:r>
            <a:r>
              <a:rPr lang="en-US" sz="2800" dirty="0"/>
              <a:t>so the instructors can assist</a:t>
            </a:r>
          </a:p>
          <a:p>
            <a:r>
              <a:rPr lang="en-US" sz="2800" b="1" dirty="0"/>
              <a:t>Kindly mute your phones </a:t>
            </a:r>
            <a:r>
              <a:rPr lang="en-US" sz="2800" dirty="0"/>
              <a:t>during classes </a:t>
            </a:r>
            <a:r>
              <a:rPr lang="en-US" sz="2800" dirty="0">
                <a:sym typeface="Wingdings"/>
              </a:rPr>
              <a:t></a:t>
            </a:r>
          </a:p>
          <a:p>
            <a:r>
              <a:rPr lang="en-US" sz="2800" dirty="0">
                <a:sym typeface="Wingdings"/>
              </a:rPr>
              <a:t>Please pay during theory sessions  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 – please keep time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Breakfast at the hotel starts at 6am*</a:t>
            </a:r>
            <a:endParaRPr lang="en-US" b="1" dirty="0"/>
          </a:p>
          <a:p>
            <a:r>
              <a:rPr lang="en-US" b="1" dirty="0"/>
              <a:t>First Session 09:00 to 11:00</a:t>
            </a:r>
          </a:p>
          <a:p>
            <a:pPr lvl="1"/>
            <a:r>
              <a:rPr lang="en-US" dirty="0"/>
              <a:t>Tea break 11:00 to 11:00</a:t>
            </a:r>
          </a:p>
          <a:p>
            <a:r>
              <a:rPr lang="en-US" b="1" dirty="0"/>
              <a:t>Second Session from 11:30 to 13:00</a:t>
            </a:r>
          </a:p>
          <a:p>
            <a:pPr lvl="1"/>
            <a:r>
              <a:rPr lang="en-US" dirty="0"/>
              <a:t>Lunch from 13:00 to 14:00</a:t>
            </a:r>
          </a:p>
          <a:p>
            <a:r>
              <a:rPr lang="en-US" b="1" dirty="0"/>
              <a:t>Third Session-  from 14:00 to 16:00</a:t>
            </a:r>
          </a:p>
          <a:p>
            <a:pPr lvl="1"/>
            <a:r>
              <a:rPr lang="en-US" dirty="0"/>
              <a:t>Tea break – 16:00 to 16:30</a:t>
            </a:r>
          </a:p>
          <a:p>
            <a:r>
              <a:rPr lang="en-US" b="1" dirty="0"/>
              <a:t>Fourth Session – 16:30 to 18:00</a:t>
            </a:r>
          </a:p>
          <a:p>
            <a:pPr lvl="1"/>
            <a:r>
              <a:rPr lang="en-US" dirty="0"/>
              <a:t>Dinner</a:t>
            </a:r>
          </a:p>
          <a:p>
            <a:r>
              <a:rPr lang="en-US" b="1" dirty="0"/>
              <a:t>Evening sessions – 20:00 – 22:00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Breakfast: </a:t>
            </a:r>
            <a:r>
              <a:rPr lang="en-US" b="1" dirty="0"/>
              <a:t>At the </a:t>
            </a:r>
            <a:r>
              <a:rPr lang="en-US" b="1" dirty="0" err="1"/>
              <a:t>Boma</a:t>
            </a:r>
            <a:r>
              <a:rPr lang="en-US" b="1" dirty="0"/>
              <a:t> Hotel or </a:t>
            </a:r>
            <a:r>
              <a:rPr lang="en-US" b="1" dirty="0" err="1"/>
              <a:t>Boma</a:t>
            </a:r>
            <a:r>
              <a:rPr lang="en-US" b="1" dirty="0"/>
              <a:t> Inn</a:t>
            </a:r>
          </a:p>
          <a:p>
            <a:pPr marL="0" indent="0">
              <a:buNone/>
            </a:pPr>
            <a:r>
              <a:rPr lang="en-US" dirty="0"/>
              <a:t>Lunch and dinner: </a:t>
            </a:r>
            <a:r>
              <a:rPr lang="en-US" b="1" dirty="0"/>
              <a:t>On the ground floor of the conference facility</a:t>
            </a:r>
          </a:p>
          <a:p>
            <a:pPr marL="0" indent="0">
              <a:buNone/>
            </a:pPr>
            <a:r>
              <a:rPr lang="en-US" dirty="0"/>
              <a:t>Tea break: </a:t>
            </a:r>
            <a:r>
              <a:rPr lang="en-US" b="1" dirty="0"/>
              <a:t>In the corridor outside the lecture rooms</a:t>
            </a:r>
          </a:p>
          <a:p>
            <a:pPr marL="0" indent="0">
              <a:buNone/>
            </a:pPr>
            <a:r>
              <a:rPr lang="en-US" dirty="0"/>
              <a:t>Washrooms:  </a:t>
            </a:r>
            <a:r>
              <a:rPr lang="en-US" b="1" dirty="0"/>
              <a:t>To the right when you exit from KIFARU (close to the secretariat)</a:t>
            </a: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/>
              <a:t>Keep your name badge with you</a:t>
            </a:r>
          </a:p>
          <a:p>
            <a:pPr marL="0" indent="0">
              <a:buNone/>
            </a:pPr>
            <a:r>
              <a:rPr lang="en-US" sz="3200" b="1" dirty="0"/>
              <a:t>At the end of the week you 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/>
              <a:t>Please share with your colleagues back at home.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Use 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/>
              <a:t>Virtualization 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/>
              <a:t>AIS </a:t>
            </a:r>
            <a:r>
              <a:rPr lang="en-US" sz="2800" dirty="0"/>
              <a:t>or you course network SSID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success!</a:t>
            </a:r>
            <a:r>
              <a:rPr lang="en-US" sz="2800" dirty="0"/>
              <a:t>”</a:t>
            </a:r>
          </a:p>
          <a:p>
            <a:r>
              <a:rPr lang="en-US" sz="3200" b="1" dirty="0"/>
              <a:t>Hotel </a:t>
            </a:r>
            <a:r>
              <a:rPr lang="en-US" sz="3200" b="1" dirty="0" err="1"/>
              <a:t>wifi</a:t>
            </a:r>
            <a:r>
              <a:rPr lang="en-US" sz="3200" b="1" dirty="0"/>
              <a:t> is available in your rooms</a:t>
            </a:r>
          </a:p>
          <a:p>
            <a:pPr marL="274320" lvl="1" indent="0">
              <a:buNone/>
            </a:pPr>
            <a:endParaRPr lang="en-US" sz="2800" b="1" dirty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Your Virtual Machines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pc30)</a:t>
            </a:r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PC Assignment exercise</a:t>
            </a:r>
          </a:p>
          <a:p>
            <a:pPr lvl="0"/>
            <a:r>
              <a:rPr lang="en-US" b="1" dirty="0" err="1"/>
              <a:t>Debian</a:t>
            </a:r>
            <a:r>
              <a:rPr lang="en-US" b="1" dirty="0"/>
              <a:t> 9 OS installed</a:t>
            </a:r>
          </a:p>
          <a:p>
            <a:pPr lvl="0"/>
            <a:r>
              <a:rPr lang="en-US" b="1" dirty="0"/>
              <a:t>Use 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4021</TotalTime>
  <Words>1077</Words>
  <Application>Microsoft Macintosh PowerPoint</Application>
  <PresentationFormat>On-screen Show (4:3)</PresentationFormat>
  <Paragraphs>221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Mangal</vt:lpstr>
      <vt:lpstr>Wingdings</vt:lpstr>
      <vt:lpstr>Clarity</vt:lpstr>
      <vt:lpstr>Welcome to ss-e AfNOG - 2018 DaKAR, SENEGAL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Kevin Chege</cp:lastModifiedBy>
  <cp:revision>83</cp:revision>
  <cp:lastPrinted>2018-04-30T09:51:15Z</cp:lastPrinted>
  <dcterms:created xsi:type="dcterms:W3CDTF">2015-05-24T17:28:11Z</dcterms:created>
  <dcterms:modified xsi:type="dcterms:W3CDTF">2018-04-30T10:09:30Z</dcterms:modified>
</cp:coreProperties>
</file>