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cache authoritative for queries which should not go to the Internet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localhost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A 127.0.0.1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1.0.0.127.in-addr.arpa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PTR localhost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RFC 1918 addresses (10/8, 172.16/12, 192.168/16)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Gives quicker response and saves sending unnecessary queries to the Internet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Access control</a:t>
            </a:r>
          </a:p>
        </p:txBody>
      </p:sp>
      <p:sp>
        <p:nvSpPr>
          <p:cNvPr id="248" name="Shape 248"/>
          <p:cNvSpPr/>
          <p:nvPr/>
        </p:nvSpPr>
        <p:spPr>
          <a:xfrm>
            <a:off x="862012" y="2044700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249" name="Shape 249"/>
          <p:cNvSpPr/>
          <p:nvPr/>
        </p:nvSpPr>
        <p:spPr>
          <a:xfrm>
            <a:off x="2229072" y="1634247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var/log/</a:t>
            </a:r>
            <a:r>
              <a:rPr lang="en-CA" sz="3200" smtClean="0"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Microsoft Macintosh PowerPoint</Application>
  <PresentationFormat>Custom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Zapf Dingbats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Access control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3</cp:revision>
  <dcterms:modified xsi:type="dcterms:W3CDTF">2017-05-22T12:11:23Z</dcterms:modified>
</cp:coreProperties>
</file>