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server</a:t>
            </a:r>
            <a:r>
              <a:rPr lang="en-US" b="1" smtClean="0"/>
              <a:t>/Email </a:t>
            </a:r>
            <a:r>
              <a:rPr lang="en-US" b="1" dirty="0" smtClean="0"/>
              <a:t>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 NOT </a:t>
            </a:r>
            <a:r>
              <a:rPr lang="en-US" b="1" smtClean="0"/>
              <a:t>Install </a:t>
            </a:r>
            <a:r>
              <a:rPr lang="en-US" b="1" dirty="0" smtClean="0"/>
              <a:t>any MTA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1500"/>
            <a:ext cx="8699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64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Wingdings</vt:lpstr>
      <vt:lpstr>Arial</vt:lpstr>
      <vt:lpstr>Office Theme</vt:lpstr>
      <vt:lpstr>Email server/Email Gateway – Part 2</vt:lpstr>
      <vt:lpstr>After you run ./install.sh</vt:lpstr>
      <vt:lpstr>Do NOT Install any MTA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Chege</cp:lastModifiedBy>
  <cp:revision>21</cp:revision>
  <cp:lastPrinted>2015-05-28T10:21:39Z</cp:lastPrinted>
  <dcterms:created xsi:type="dcterms:W3CDTF">2015-05-27T14:04:38Z</dcterms:created>
  <dcterms:modified xsi:type="dcterms:W3CDTF">2017-05-23T13:42:20Z</dcterms:modified>
</cp:coreProperties>
</file>