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Michuki Mwangi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Dakar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/etc/</a:t>
            </a:r>
            <a:r>
              <a:rPr lang="en-CA" sz="3200" dirty="0"/>
              <a:t>bind/</a:t>
            </a:r>
            <a:r>
              <a:rPr sz="3200" dirty="0"/>
              <a:t>named.conf</a:t>
            </a:r>
            <a:r>
              <a:rPr lang="en-CA" sz="3200" dirty="0"/>
              <a:t>.local</a:t>
            </a:r>
            <a:r>
              <a:rPr sz="3200" dirty="0"/>
              <a:t> points to </a:t>
            </a:r>
            <a:r>
              <a:rPr sz="3200" u="sng" dirty="0"/>
              <a:t>zone file</a:t>
            </a:r>
            <a:r>
              <a:rPr lang="en-CA" sz="3200" u="sng" dirty="0"/>
              <a:t>s</a:t>
            </a:r>
            <a:r>
              <a:rPr sz="3200" dirty="0"/>
              <a:t> 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e.g. 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/master/tiscali.co.uk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   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/master/uk.co.tiscali</a:t>
            </a:r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/master/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/</a:t>
            </a:r>
            <a:r>
              <a:rPr lang="en-CA" sz="2800" dirty="0" err="1"/>
              <a:t>var</a:t>
            </a:r>
            <a:r>
              <a:rPr lang="en-CA" sz="2800" dirty="0"/>
              <a:t>/cache/bind</a:t>
            </a:r>
            <a:r>
              <a:rPr sz="2800" dirty="0"/>
              <a:t>/slave/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 dirty="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named-checkzone example.com \ /</a:t>
            </a:r>
            <a:r>
              <a:rPr lang="en-CA" sz="32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CA" sz="3200" dirty="0">
                <a:latin typeface="Courier New"/>
                <a:ea typeface="Courier New"/>
                <a:cs typeface="Courier New"/>
                <a:sym typeface="Courier New"/>
              </a:rPr>
              <a:t>/cache/bind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/master/example.com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or: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2226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Michuki Mwangi</cp:lastModifiedBy>
  <cp:revision>5</cp:revision>
  <dcterms:modified xsi:type="dcterms:W3CDTF">2018-04-30T15:11:51Z</dcterms:modified>
</cp:coreProperties>
</file>