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afnog@debian8:</a:t>
            </a:r>
            <a:r>
              <a:rPr lang="en-US" sz="2300" dirty="0"/>
              <a:t>~</a:t>
            </a:r>
            <a:r>
              <a:rPr lang="en-US" sz="2300" dirty="0" smtClean="0"/>
              <a:t>$</a:t>
            </a:r>
            <a:r>
              <a:rPr lang="en-US" sz="2400" b="1" dirty="0" smtClean="0"/>
              <a:t>cd </a:t>
            </a:r>
            <a:r>
              <a:rPr lang="en-US" sz="2400" b="1" dirty="0" smtClean="0"/>
              <a:t>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>afnog</a:t>
            </a:r>
            <a:r>
              <a:rPr lang="en-US" sz="2600" dirty="0"/>
              <a:t>@debian8:~</a:t>
            </a:r>
            <a:r>
              <a:rPr lang="en-US" sz="2600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2714</TotalTime>
  <Words>1144</Words>
  <Application>Microsoft Macintosh PowerPoint</Application>
  <PresentationFormat>On-screen Show (4:3)</PresentationFormat>
  <Paragraphs>231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66</cp:revision>
  <dcterms:created xsi:type="dcterms:W3CDTF">2015-05-24T17:28:11Z</dcterms:created>
  <dcterms:modified xsi:type="dcterms:W3CDTF">2016-05-30T08:33:32Z</dcterms:modified>
</cp:coreProperties>
</file>