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72" r:id="rId9"/>
    <p:sldId id="263" r:id="rId10"/>
    <p:sldId id="264" r:id="rId11"/>
    <p:sldId id="265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31/05/16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Mail 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8179" y="1904674"/>
            <a:ext cx="4693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y</a:t>
            </a:r>
            <a:r>
              <a:rPr lang="en-US" sz="3200" b="1" dirty="0" err="1" smtClean="0"/>
              <a:t>ourname.afnog.guru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53029" y="5270281"/>
            <a:ext cx="3260468" cy="43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yourname.afnog.guru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401638"/>
            <a:ext cx="8229600" cy="1602140"/>
          </a:xfrm>
        </p:spPr>
        <p:txBody>
          <a:bodyPr>
            <a:normAutofit/>
          </a:bodyPr>
          <a:lstStyle/>
          <a:p>
            <a:r>
              <a:rPr lang="en-US" b="1" dirty="0" smtClean="0"/>
              <a:t>Set your </a:t>
            </a:r>
            <a:r>
              <a:rPr lang="en-US" b="1" dirty="0" err="1" smtClean="0"/>
              <a:t>afnog</a:t>
            </a:r>
            <a:r>
              <a:rPr lang="en-US" b="1" dirty="0" smtClean="0"/>
              <a:t> email address to receive spam reports</a:t>
            </a:r>
            <a:endParaRPr lang="en-US" b="1" dirty="0"/>
          </a:p>
        </p:txBody>
      </p:sp>
      <p:pic>
        <p:nvPicPr>
          <p:cNvPr id="7" name="Picture 6" descr="Screen Shot 2016-05-30 at 4.2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8" y="2681111"/>
            <a:ext cx="8092563" cy="1306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3444" y="4953000"/>
            <a:ext cx="242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afnog</a:t>
            </a:r>
            <a:r>
              <a:rPr lang="en-US" b="1" dirty="0" err="1" smtClean="0"/>
              <a:t>@XXX.afnog.guru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45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installation</a:t>
            </a:r>
            <a:endParaRPr lang="en-US" b="1" dirty="0"/>
          </a:p>
        </p:txBody>
      </p:sp>
      <p:pic>
        <p:nvPicPr>
          <p:cNvPr id="5" name="Picture 4" descr="Screen Shot 2016-05-30 at 4.3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540000"/>
            <a:ext cx="6642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Ramdisk</a:t>
            </a:r>
            <a:r>
              <a:rPr lang="en-US" b="1" dirty="0" smtClean="0"/>
              <a:t> – Use the default</a:t>
            </a:r>
            <a:endParaRPr lang="en-US" b="1" dirty="0"/>
          </a:p>
        </p:txBody>
      </p:sp>
      <p:pic>
        <p:nvPicPr>
          <p:cNvPr id="4" name="Picture 3" descr="Screen Shot 2016-05-30 at 4.1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3945"/>
            <a:ext cx="861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65</Words>
  <Application>Microsoft Macintosh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Mail Gateway – Part 2</vt:lpstr>
      <vt:lpstr>After you run ./install.sh</vt:lpstr>
      <vt:lpstr>Install Postfix</vt:lpstr>
      <vt:lpstr>Select yes for Spamassassin</vt:lpstr>
      <vt:lpstr>Install Clam-AV</vt:lpstr>
      <vt:lpstr>Install Perl Modules </vt:lpstr>
      <vt:lpstr>Follow the advice  </vt:lpstr>
      <vt:lpstr>Ramdisk – Use the default</vt:lpstr>
      <vt:lpstr>Postfix Screen: Read then press enter</vt:lpstr>
      <vt:lpstr>Select Internet Site</vt:lpstr>
      <vt:lpstr>Enter your Name</vt:lpstr>
      <vt:lpstr>Set your afnog email address to receive spam reports</vt:lpstr>
      <vt:lpstr>End of installation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18</cp:revision>
  <cp:lastPrinted>2015-05-28T10:21:39Z</cp:lastPrinted>
  <dcterms:created xsi:type="dcterms:W3CDTF">2015-05-27T14:04:38Z</dcterms:created>
  <dcterms:modified xsi:type="dcterms:W3CDTF">2016-05-31T11:06:55Z</dcterms:modified>
</cp:coreProperties>
</file>