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</a:t>
            </a:r>
            <a:r>
              <a:rPr lang="en-US" smtClean="0"/>
              <a:t>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1668</Words>
  <Application>Microsoft Macintosh PowerPoint</Application>
  <PresentationFormat>On-screen Show (4:3)</PresentationFormat>
  <Paragraphs>172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19</cp:revision>
  <dcterms:created xsi:type="dcterms:W3CDTF">2012-07-25T05:31:08Z</dcterms:created>
  <dcterms:modified xsi:type="dcterms:W3CDTF">2014-05-28T08:49:20Z</dcterms:modified>
</cp:coreProperties>
</file>