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afnog@pcXX.sse.ws.afnog.org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65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17</cp:revision>
  <cp:lastPrinted>2015-05-28T10:21:39Z</cp:lastPrinted>
  <dcterms:created xsi:type="dcterms:W3CDTF">2015-05-27T14:04:38Z</dcterms:created>
  <dcterms:modified xsi:type="dcterms:W3CDTF">2016-05-30T15:12:19Z</dcterms:modified>
</cp:coreProperties>
</file>