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55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1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7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1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7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50108-52B0-2342-B9DD-68BFB658BDA7}" type="datetimeFigureOut">
              <a:rPr lang="en-US" smtClean="0"/>
              <a:t>5/28/15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7BB4C-ACE8-2F48-A30D-F1A322A6C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Mail Gateway – Part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MailScanner</a:t>
            </a:r>
            <a:r>
              <a:rPr lang="en-US" b="1" dirty="0"/>
              <a:t> Installation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0383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Enter your PC Name</a:t>
            </a:r>
            <a:endParaRPr lang="en-US" b="1" dirty="0"/>
          </a:p>
        </p:txBody>
      </p:sp>
      <p:pic>
        <p:nvPicPr>
          <p:cNvPr id="4" name="Picture 3" descr="Screen Shot 2015-05-27 at 5.0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4" y="2489450"/>
            <a:ext cx="7531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the MySQL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/>
              <a:t>apt-get </a:t>
            </a:r>
            <a:r>
              <a:rPr lang="en-US" dirty="0" err="1" smtClean="0"/>
              <a:t>mysql</a:t>
            </a:r>
            <a:r>
              <a:rPr lang="en-US" dirty="0"/>
              <a:t>-server </a:t>
            </a:r>
            <a:r>
              <a:rPr lang="en-US" dirty="0" err="1"/>
              <a:t>libdbd-mysql-perl</a:t>
            </a:r>
            <a:r>
              <a:rPr lang="en-US" dirty="0"/>
              <a:t> php5-gd php5-</a:t>
            </a:r>
            <a:r>
              <a:rPr lang="en-US" dirty="0" smtClean="0"/>
              <a:t>mysql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When prompted for the root password enter </a:t>
            </a:r>
            <a:r>
              <a:rPr lang="en-US" b="1" i="1" dirty="0" err="1" smtClean="0"/>
              <a:t>afnog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974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Enter </a:t>
            </a:r>
            <a:r>
              <a:rPr lang="en-US" b="1" i="1" dirty="0" err="1" smtClean="0"/>
              <a:t>afnog</a:t>
            </a:r>
            <a:r>
              <a:rPr lang="en-US" b="1" dirty="0" smtClean="0"/>
              <a:t> as the MySQL Password</a:t>
            </a:r>
            <a:endParaRPr lang="en-US" b="1" dirty="0"/>
          </a:p>
        </p:txBody>
      </p:sp>
      <p:pic>
        <p:nvPicPr>
          <p:cNvPr id="4" name="Content Placeholder 3" descr="Screen Shot 2015-05-27 at 5.13.0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" b="3444"/>
          <a:stretch>
            <a:fillRect/>
          </a:stretch>
        </p:blipFill>
        <p:spPr>
          <a:xfrm>
            <a:off x="457200" y="1576060"/>
            <a:ext cx="8229600" cy="2155825"/>
          </a:xfrm>
        </p:spPr>
      </p:pic>
      <p:pic>
        <p:nvPicPr>
          <p:cNvPr id="5" name="Picture 4" descr="Screen Shot 2015-05-27 at 5.13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29" y="4406900"/>
            <a:ext cx="5003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1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you </a:t>
            </a:r>
            <a:r>
              <a:rPr lang="en-US" b="1" dirty="0" smtClean="0"/>
              <a:t>run ./</a:t>
            </a:r>
            <a:r>
              <a:rPr lang="en-US" b="1" dirty="0" err="1" smtClean="0"/>
              <a:t>install.sh</a:t>
            </a:r>
            <a:endParaRPr lang="en-US" b="1" dirty="0"/>
          </a:p>
        </p:txBody>
      </p:sp>
      <p:pic>
        <p:nvPicPr>
          <p:cNvPr id="4" name="Picture 3" descr="Screen Shot 2015-05-27 at 9.3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300"/>
            <a:ext cx="9144000" cy="33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5-05-27 at 5.01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3" y="1917700"/>
            <a:ext cx="9144000" cy="301901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 smtClean="0"/>
              <a:t>Install Postfix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855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yes for </a:t>
            </a:r>
            <a:r>
              <a:rPr lang="en-US" b="1" dirty="0" err="1" smtClean="0"/>
              <a:t>Spamassassin</a:t>
            </a:r>
            <a:endParaRPr lang="en-US" b="1" dirty="0"/>
          </a:p>
        </p:txBody>
      </p:sp>
      <p:pic>
        <p:nvPicPr>
          <p:cNvPr id="6" name="Picture 5" descr="Screen Shot 2015-05-27 at 5.0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2489200"/>
            <a:ext cx="8026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6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Clam-AV</a:t>
            </a:r>
            <a:endParaRPr lang="en-US" b="1" dirty="0"/>
          </a:p>
        </p:txBody>
      </p:sp>
      <p:pic>
        <p:nvPicPr>
          <p:cNvPr id="4" name="Picture 3" descr="Screen Shot 2015-05-27 at 5.0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2082800"/>
            <a:ext cx="77851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 Perl Modules </a:t>
            </a:r>
            <a:endParaRPr lang="en-US" b="1" dirty="0"/>
          </a:p>
        </p:txBody>
      </p:sp>
      <p:pic>
        <p:nvPicPr>
          <p:cNvPr id="4" name="Picture 3" descr="Screen Shot 2015-05-27 at 5.01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20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Follow the advice </a:t>
            </a:r>
            <a:r>
              <a:rPr lang="en-US" b="1" dirty="0" smtClean="0">
                <a:sym typeface="Wingdings"/>
              </a:rPr>
              <a:t> </a:t>
            </a:r>
            <a:endParaRPr lang="en-US" b="1" dirty="0"/>
          </a:p>
        </p:txBody>
      </p:sp>
      <p:pic>
        <p:nvPicPr>
          <p:cNvPr id="4" name="Picture 3" descr="Screen Shot 2015-05-27 at 5.02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2222500"/>
            <a:ext cx="7594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Postfix Screen: Read then press enter</a:t>
            </a:r>
            <a:endParaRPr lang="en-US" b="1" dirty="0"/>
          </a:p>
        </p:txBody>
      </p:sp>
      <p:pic>
        <p:nvPicPr>
          <p:cNvPr id="4" name="Picture 3" descr="Screen Shot 2015-05-27 at 5.0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0060"/>
            <a:ext cx="81407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2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 Internet Site</a:t>
            </a:r>
            <a:endParaRPr lang="en-US" b="1" dirty="0"/>
          </a:p>
        </p:txBody>
      </p:sp>
      <p:pic>
        <p:nvPicPr>
          <p:cNvPr id="4" name="Picture 3" descr="Screen Shot 2015-05-27 at 5.03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892300"/>
            <a:ext cx="48514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5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81</Words>
  <Application>Microsoft Macintosh PowerPoint</Application>
  <PresentationFormat>On-screen Show (4:3)</PresentationFormat>
  <Paragraphs>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Mail Gateway – Part 2</vt:lpstr>
      <vt:lpstr>After you run ./install.sh</vt:lpstr>
      <vt:lpstr>Install Postfix</vt:lpstr>
      <vt:lpstr>Select yes for Spamassassin</vt:lpstr>
      <vt:lpstr>Install Clam-AV</vt:lpstr>
      <vt:lpstr>Install Perl Modules </vt:lpstr>
      <vt:lpstr>Follow the advice  </vt:lpstr>
      <vt:lpstr>Postfix Screen: Read then press enter</vt:lpstr>
      <vt:lpstr>Select Internet Site</vt:lpstr>
      <vt:lpstr>Enter your PC Name</vt:lpstr>
      <vt:lpstr>Install the MySQL Database</vt:lpstr>
      <vt:lpstr>Enter afnog as the MySQL Password</vt:lpstr>
    </vt:vector>
  </TitlesOfParts>
  <Company>ISOC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MailScanner</dc:title>
  <dc:creator>Kevin G. Chege</dc:creator>
  <cp:lastModifiedBy>Kevin G. Chege</cp:lastModifiedBy>
  <cp:revision>11</cp:revision>
  <dcterms:created xsi:type="dcterms:W3CDTF">2015-05-27T14:04:38Z</dcterms:created>
  <dcterms:modified xsi:type="dcterms:W3CDTF">2015-05-28T07:32:47Z</dcterms:modified>
</cp:coreProperties>
</file>