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71100" cy="7556500"/>
  <p:notesSz cx="6858000" cy="9144000"/>
  <p:defaultTextStyle>
    <a:lvl1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1pPr>
    <a:lvl2pPr indent="2159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2pPr>
    <a:lvl3pPr indent="4318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4pPr>
    <a:lvl5pPr indent="8636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992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12" y="434975"/>
            <a:ext cx="9715501" cy="71247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1800" indent="-323850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4648" indent="-328385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7366" indent="-287866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6739" indent="-345439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69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41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413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85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57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1pPr>
      <a:lvl2pPr indent="2159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2pPr>
      <a:lvl3pPr indent="4318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3pPr>
      <a:lvl4pPr indent="6477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4pPr>
      <a:lvl5pPr indent="8636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5pPr>
      <a:lvl6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6pPr>
      <a:lvl7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7pPr>
      <a:lvl8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8pPr>
      <a:lvl9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8" name="Shape 8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310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smtClean="0">
                <a:latin typeface="Calibri"/>
                <a:ea typeface="Calibri"/>
                <a:cs typeface="Calibri"/>
                <a:sym typeface="Calibri"/>
              </a:rPr>
              <a:t>Nairobi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421671" y="3130021"/>
            <a:ext cx="695245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3: Authoritative</a:t>
            </a:r>
          </a:p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Name Server using BIND9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Configuration of Master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/</a:t>
            </a:r>
            <a:r>
              <a:rPr sz="3200" dirty="0" smtClean="0"/>
              <a:t>etc/</a:t>
            </a:r>
            <a:r>
              <a:rPr lang="en-CA" sz="3200" dirty="0" smtClean="0"/>
              <a:t>bind/</a:t>
            </a:r>
            <a:r>
              <a:rPr sz="3200" dirty="0" smtClean="0"/>
              <a:t>named.conf</a:t>
            </a:r>
            <a:r>
              <a:rPr lang="en-CA" sz="3200" dirty="0" smtClean="0"/>
              <a:t>.local</a:t>
            </a:r>
            <a:r>
              <a:rPr sz="3200" dirty="0" smtClean="0"/>
              <a:t> </a:t>
            </a:r>
            <a:r>
              <a:rPr sz="3200" dirty="0"/>
              <a:t>points to </a:t>
            </a:r>
            <a:r>
              <a:rPr sz="3200" u="sng" dirty="0"/>
              <a:t>zone </a:t>
            </a:r>
            <a:r>
              <a:rPr sz="3200" u="sng" dirty="0" smtClean="0"/>
              <a:t>file</a:t>
            </a:r>
            <a:r>
              <a:rPr lang="en-CA" sz="3200" u="sng" dirty="0" smtClean="0"/>
              <a:t>s</a:t>
            </a:r>
            <a:r>
              <a:rPr sz="3200" dirty="0" smtClean="0"/>
              <a:t> </a:t>
            </a:r>
            <a:r>
              <a:rPr sz="3200" dirty="0"/>
              <a:t>(manually created) containing your RRs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Choose a logical place to keep them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e.g. </a:t>
            </a:r>
            <a:r>
              <a:rPr sz="2800" dirty="0" smtClean="0"/>
              <a:t>/</a:t>
            </a:r>
            <a:r>
              <a:rPr lang="en-CA" sz="2800" dirty="0" err="1" smtClean="0"/>
              <a:t>var</a:t>
            </a:r>
            <a:r>
              <a:rPr lang="en-CA" sz="2800" dirty="0" smtClean="0"/>
              <a:t>/cache/bind</a:t>
            </a:r>
            <a:r>
              <a:rPr sz="2800" dirty="0" smtClean="0"/>
              <a:t>/master/tiscali.co.uk</a:t>
            </a:r>
            <a:endParaRPr sz="2800" dirty="0"/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or   </a:t>
            </a:r>
            <a:r>
              <a:rPr sz="2800" dirty="0" smtClean="0"/>
              <a:t>/</a:t>
            </a:r>
            <a:r>
              <a:rPr lang="en-CA" sz="2800" dirty="0" err="1" smtClean="0"/>
              <a:t>var</a:t>
            </a:r>
            <a:r>
              <a:rPr lang="en-CA" sz="2800" dirty="0" smtClean="0"/>
              <a:t>/cache/bind</a:t>
            </a:r>
            <a:r>
              <a:rPr sz="2800" dirty="0" smtClean="0"/>
              <a:t>/master/uk.co.tiscali</a:t>
            </a:r>
            <a:endParaRPr sz="2800" dirty="0"/>
          </a:p>
        </p:txBody>
      </p:sp>
      <p:sp>
        <p:nvSpPr>
          <p:cNvPr id="49" name="Shape 49"/>
          <p:cNvSpPr/>
          <p:nvPr/>
        </p:nvSpPr>
        <p:spPr>
          <a:xfrm>
            <a:off x="862012" y="452913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"master/example.com";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192.188.58.126;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                 192.188.58.2;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Configuration of Slave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493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named.conf points to IP address of master and location where zone file should be created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Zone files are transferred automatically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Don't touch them!</a:t>
            </a:r>
          </a:p>
        </p:txBody>
      </p:sp>
      <p:sp>
        <p:nvSpPr>
          <p:cNvPr id="53" name="Shape 53"/>
          <p:cNvSpPr/>
          <p:nvPr/>
        </p:nvSpPr>
        <p:spPr>
          <a:xfrm>
            <a:off x="862012" y="492918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slave;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masters { 192.188.58.126;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"slave/example.com";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none;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Master and Slave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It's perfectly OK for one server to be Master for some zones and Slave for others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That's why we recommend keeping the files in different directories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 smtClean="0"/>
              <a:t>/</a:t>
            </a:r>
            <a:r>
              <a:rPr lang="en-CA" sz="2800" dirty="0" err="1" smtClean="0"/>
              <a:t>var</a:t>
            </a:r>
            <a:r>
              <a:rPr lang="en-CA" sz="2800" dirty="0" smtClean="0"/>
              <a:t>/cache/bind</a:t>
            </a:r>
            <a:r>
              <a:rPr sz="2800" dirty="0" smtClean="0"/>
              <a:t>/master</a:t>
            </a:r>
            <a:r>
              <a:rPr sz="2800" dirty="0"/>
              <a:t>/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 smtClean="0"/>
              <a:t>/</a:t>
            </a:r>
            <a:r>
              <a:rPr lang="en-CA" sz="2800" dirty="0" err="1" smtClean="0"/>
              <a:t>var</a:t>
            </a:r>
            <a:r>
              <a:rPr lang="en-CA" sz="2800" dirty="0" smtClean="0"/>
              <a:t>/cache/bind</a:t>
            </a:r>
            <a:r>
              <a:rPr sz="2800" dirty="0" smtClean="0"/>
              <a:t>/slave</a:t>
            </a:r>
            <a:r>
              <a:rPr sz="2800" dirty="0"/>
              <a:t>/</a:t>
            </a:r>
          </a:p>
          <a:p>
            <a:pPr marL="1295400" lvl="2" indent="-2159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400" dirty="0"/>
              <a:t>(also, the slave directory can have appropriate permissions so that the daemon can create files)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allow-transfer { ... }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Remote machines can request a transfer of the entire zone contents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By default, this is permitted to anyone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Better to restrict this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set a global default, and override this for each zone if required</a:t>
            </a:r>
          </a:p>
        </p:txBody>
      </p:sp>
      <p:sp>
        <p:nvSpPr>
          <p:cNvPr id="60" name="Shape 60"/>
          <p:cNvSpPr/>
          <p:nvPr/>
        </p:nvSpPr>
        <p:spPr>
          <a:xfrm>
            <a:off x="862012" y="5141912"/>
            <a:ext cx="8178801" cy="954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allow-transfer { 127.0.0.1;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503237" y="857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Structure of a zone file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503237" y="1301749"/>
            <a:ext cx="9072563" cy="603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Global options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$TTL 1d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Sets the default TTL for all other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SOA RR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"Start Of Authority"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Housekeeping information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NS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List all the nameservers for the zone, master and slaves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Other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actual data you wish to publish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a Resource Record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741362" y="2430462"/>
            <a:ext cx="8772526" cy="465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One per line (except SOA can extend over several lines)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Domain Name, it is the same as the previous line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TTL shortcuts: e.g. 60s, 30m, 4h, 1w2d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TTL, uses the $TTL default value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Class, it defaults to IN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Type and Data cannot be omitted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Comments start with SEMICOLON (;)</a:t>
            </a:r>
          </a:p>
        </p:txBody>
      </p:sp>
      <p:sp>
        <p:nvSpPr>
          <p:cNvPr id="67" name="Shape 67"/>
          <p:cNvSpPr/>
          <p:nvPr/>
        </p:nvSpPr>
        <p:spPr>
          <a:xfrm>
            <a:off x="900112" y="1265237"/>
            <a:ext cx="8178801" cy="700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www      3600  IN      A   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Domain   TTL   Class   Type   Data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Shortcuts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the Domain Name does not end in a dot, the zone's own domain ("origin") is appended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 Domain Name of "@" means the origin itself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in zone file for example.com: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example.com.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www.example.com.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If you write this...</a:t>
            </a:r>
          </a:p>
        </p:txBody>
      </p:sp>
      <p:sp>
        <p:nvSpPr>
          <p:cNvPr id="73" name="Shape 73"/>
          <p:cNvSpPr/>
          <p:nvPr/>
        </p:nvSpPr>
        <p:spPr>
          <a:xfrm>
            <a:off x="741362" y="3968365"/>
            <a:ext cx="8609013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... it becomes this</a:t>
            </a:r>
          </a:p>
        </p:txBody>
      </p:sp>
      <p:sp>
        <p:nvSpPr>
          <p:cNvPr id="74" name="Shape 74"/>
          <p:cNvSpPr/>
          <p:nvPr/>
        </p:nvSpPr>
        <p:spPr>
          <a:xfrm>
            <a:off x="862012" y="1470025"/>
            <a:ext cx="8178801" cy="22371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                   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Main webserver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                   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MX  10 mail</a:t>
            </a:r>
          </a:p>
        </p:txBody>
      </p:sp>
      <p:sp>
        <p:nvSpPr>
          <p:cNvPr id="75" name="Shape 75"/>
          <p:cNvSpPr/>
          <p:nvPr/>
        </p:nvSpPr>
        <p:spPr>
          <a:xfrm>
            <a:off x="862012" y="4724400"/>
            <a:ext cx="8178801" cy="16529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MX  10 mail.example.com.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922337" y="4827587"/>
            <a:ext cx="2474913" cy="1417638"/>
            <a:chOff x="0" y="0"/>
            <a:chExt cx="2474912" cy="1417637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1876425" cy="828675"/>
            </a:xfrm>
            <a:prstGeom prst="roundRect">
              <a:avLst>
                <a:gd name="adj" fmla="val 190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11175" y="889000"/>
              <a:ext cx="1963738" cy="528638"/>
            </a:xfrm>
            <a:prstGeom prst="roundRect">
              <a:avLst>
                <a:gd name="adj" fmla="val 301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294437" y="5132387"/>
            <a:ext cx="2543176" cy="1123951"/>
            <a:chOff x="0" y="0"/>
            <a:chExt cx="2543175" cy="112395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8487" y="865187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>
            <a:off x="3505200" y="4799012"/>
            <a:ext cx="1503363" cy="1446213"/>
          </a:xfrm>
          <a:prstGeom prst="roundRect">
            <a:avLst>
              <a:gd name="adj" fmla="val 106"/>
            </a:avLst>
          </a:prstGeom>
          <a:ln w="36703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animBg="1" advAuto="0"/>
      <p:bldP spid="81" grpId="3" animBg="1" advAuto="0"/>
      <p:bldP spid="82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5" name="Shape 85"/>
          <p:cNvSpPr/>
          <p:nvPr/>
        </p:nvSpPr>
        <p:spPr>
          <a:xfrm>
            <a:off x="862012" y="2009775"/>
            <a:ext cx="8178801" cy="36976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2004030300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8h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4w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 )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503237" y="260350"/>
            <a:ext cx="9072563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741362" y="1206500"/>
            <a:ext cx="8772526" cy="607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ns1.example.net.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hostname of master nameserver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jabley.hopcount.ca.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E-mail address of responsible person, with "@" changed to dot, and trailing dot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Refresh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on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Retry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if the Master did not respond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Recap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5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DNS is a distributed database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Stub asks Resolver for information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Resolver traverses the DNS delegation tree to find Authoritative nameserver which has the information requested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Bad configuration of authoritative servers can result in broken domains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 (cont)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114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Expiry time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the slave is unable to contact the master for this period of time, it will delete its copy of the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Negative / Minimum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Old software used this as a minimum value of the TTL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Now it is used for negative caching: indicates how long a cache may store the non-existence of a RR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RIPE-203 has recommended values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http://www.ripe.net/ripe/docs/dns-soa.html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NS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741362" y="1495425"/>
            <a:ext cx="8772526" cy="493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List all authoritative nameservers for the zone - master and slave(s)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Must point to HOSTNAME not IP address</a:t>
            </a:r>
          </a:p>
        </p:txBody>
      </p:sp>
      <p:sp>
        <p:nvSpPr>
          <p:cNvPr id="95" name="Shape 95"/>
          <p:cNvSpPr/>
          <p:nvPr/>
        </p:nvSpPr>
        <p:spPr>
          <a:xfrm>
            <a:off x="862012" y="3125787"/>
            <a:ext cx="8178801" cy="36976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2004030300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8h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4w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)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other RRs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A   1.2.3.4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MX  10 mailhost.example.com.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number is a "preference value". Mail is delivered to the lowest-number MX first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Must point to HOSTNAME not IP address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CNAME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PTR  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TXT    "any text you like"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you have added or changed a zone file: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503237" y="1493837"/>
            <a:ext cx="9072563" cy="61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/>
              <a:t>Remember to increase the serial number!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named-checkzone example.com </a:t>
            </a:r>
            <a:r>
              <a:rPr sz="3200" dirty="0" smtClean="0">
                <a:latin typeface="Courier New"/>
                <a:ea typeface="Courier New"/>
                <a:cs typeface="Courier New"/>
                <a:sym typeface="Courier New"/>
              </a:rPr>
              <a:t>\ /</a:t>
            </a:r>
            <a:r>
              <a:rPr lang="en-CA" sz="3200" dirty="0" err="1" smtClean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CA" sz="3200" dirty="0" smtClean="0">
                <a:latin typeface="Courier New"/>
                <a:ea typeface="Courier New"/>
                <a:cs typeface="Courier New"/>
                <a:sym typeface="Courier New"/>
              </a:rPr>
              <a:t>/cache/bind</a:t>
            </a:r>
            <a:r>
              <a:rPr sz="3200" dirty="0" smtClean="0">
                <a:latin typeface="Courier New"/>
                <a:ea typeface="Courier New"/>
                <a:cs typeface="Courier New"/>
                <a:sym typeface="Courier New"/>
              </a:rPr>
              <a:t>/master/example.com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bind 9 feature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reports zone file syntax errors; correct them!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named-checkconf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reports errors in named.conf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rndc reload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dirty="0"/>
              <a:t>or: 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rndc reload example.com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/var/log/messages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These checks are ESSENTIAL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have an error in named.conf or a zone file, named may continue to run but will not be authoritative for the bad zone(s)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will be lame for the zone without realising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will not be able to contact the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Eventually (e.g. 4 weeks later) the slaves will expire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domain will stop working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Other checks you can do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05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+norec @x.x.x.x example.com. soa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AA flag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Repeat for the master and all the slaves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serial numbers match</a:t>
            </a:r>
          </a:p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@x.x.x.x example.com. axfr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"Authority Transfer"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Requests a full copy of the zone contents over TCP, as slaves do to master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This will only work from IP addresses listed in the allow-transfer {...} section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So now you have working authoritative nameservers!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But none of this will work until you have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 is, they put in NS records for your domain, pointing at your nameservers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have also put NS records within the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two sets should match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215900" indent="-215900" algn="ctr">
              <a:spcBef>
                <a:spcPts val="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9600"/>
            </a:lvl1pPr>
          </a:lstStyle>
          <a:p>
            <a:pPr lvl="0">
              <a:defRPr sz="1800"/>
            </a:pPr>
            <a:r>
              <a:rPr sz="9600"/>
              <a:t>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TOP TEN ERRORS in authoritative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All operators of auth nameservers should read RFC 1912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Common DNS Operational and Configuration Errors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And also RFC 2182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Selection and Operation of Secondary DNS servers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1. Serial number errors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Forgot to increment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Incremented serial number, then decremented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serial number greater than 2</a:t>
            </a:r>
            <a:r>
              <a:rPr sz="3200" baseline="33000"/>
              <a:t>32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Impact: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Slaves do not update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Master and slaves have inconsistent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Caches will sometimes get the new data and sometimes old - intermittent problem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DNS Replication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2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 every domain, we need more than one authoritative nameserver with the same information (RFC 2182)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Data is entered in one server (Master) and replicated to the others (Slave(s))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Outside world cannot tell the difference between master and slave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NS records are returned in random order for equal load sharing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to be called "primary" and "secondary"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2. Comments in zone files starting '#' instead of ';'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Syntax error in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Master is no longer authoritative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cannot check SOA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eventually expire the zone, and your domain stops working entirely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"named-checkzone"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"tail /var/log/messages"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3. Other syntax errors in zone files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omitting the preference value from MX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Same impact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4. Missing the trailing dot</a:t>
            </a:r>
          </a:p>
        </p:txBody>
      </p:sp>
      <p:sp>
        <p:nvSpPr>
          <p:cNvPr id="128" name="Shape 128"/>
          <p:cNvSpPr/>
          <p:nvPr/>
        </p:nvSpPr>
        <p:spPr>
          <a:xfrm>
            <a:off x="862012" y="1793875"/>
            <a:ext cx="8178801" cy="19450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mailhost.example.com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mailhost.example.com.example.com.</a:t>
            </a:r>
          </a:p>
        </p:txBody>
      </p:sp>
      <p:sp>
        <p:nvSpPr>
          <p:cNvPr id="129" name="Shape 129"/>
          <p:cNvSpPr/>
          <p:nvPr/>
        </p:nvSpPr>
        <p:spPr>
          <a:xfrm>
            <a:off x="862012" y="4221162"/>
            <a:ext cx="8178801" cy="19450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2.0.192.in-addr.arpa.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host.example.com.2.0.192.in-addr.arpa.</a:t>
            </a:r>
          </a:p>
        </p:txBody>
      </p:sp>
      <p:sp>
        <p:nvSpPr>
          <p:cNvPr id="130" name="Shape 130"/>
          <p:cNvSpPr/>
          <p:nvPr/>
        </p:nvSpPr>
        <p:spPr>
          <a:xfrm>
            <a:off x="6361112" y="24082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726112" y="48466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5. NS or MX records pointing to IP addresses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46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They must point to hostnames, not IP addresses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Unfortunately, a few mail servers do accept IP addresses in MX records, so you may not see a problem with all remote sites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6. Slave cannot transfer zone from master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Access restricted by allow-transfer {...} and slave not listed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Or IP filters not configured correctly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be lame (non-authoritative)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7. Lame delegation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cannot just list any nameserver in NS records for your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must get agreement from the nameserver operator, and they must configure it as a slave for your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best: slower DNS resolution and lack of resilience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worst: intermittent failures to resolve your domain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8. No delegation at all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configure "example.com" on your nameservers but the outside world will not send requests to them until you have delegation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problem is hidden if your nameserver is acting both as your cache and as authoritative nameserver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own clients can resolve www.example.com, but the rest of the world cannot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9. Out-of-date glue records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See later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10. Not managing TTL correctly during changes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if you have a 24 hour TTL, and you swing www.example.com to point to a new server, then there will be an extended period when some users hit one machine and some hit the other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Follow the procedure: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Reduce TTL to 10 minutes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Wait at least 24 hours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Make the change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Put the TTL back to 24 hours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Create a new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Set up master and slave nameservice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Obtain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Test it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3822699" y="3870325"/>
            <a:ext cx="1863726" cy="1498600"/>
            <a:chOff x="0" y="0"/>
            <a:chExt cx="1863725" cy="1498599"/>
          </a:xfrm>
        </p:grpSpPr>
        <p:sp>
          <p:nvSpPr>
            <p:cNvPr id="17" name="Shape 17"/>
            <p:cNvSpPr/>
            <p:nvPr/>
          </p:nvSpPr>
          <p:spPr>
            <a:xfrm flipH="1">
              <a:off x="-1" y="1497012"/>
              <a:ext cx="1863726" cy="1588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5874" y="0"/>
              <a:ext cx="1319214" cy="1179513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Slaves connect to Master to retrieve copy of zone data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The master does not "push" data to the slaves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252662" y="4883150"/>
            <a:ext cx="1587501" cy="938213"/>
            <a:chOff x="0" y="0"/>
            <a:chExt cx="1587500" cy="938212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Master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49850" y="3159125"/>
            <a:ext cx="1587500" cy="938213"/>
            <a:chOff x="0" y="0"/>
            <a:chExt cx="1587500" cy="938212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54675" y="4900612"/>
            <a:ext cx="1587500" cy="938213"/>
            <a:chOff x="0" y="0"/>
            <a:chExt cx="1587500" cy="938212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does replication take place?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poll the master periodically - called the "Refresh Interval" - to check for new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Originally this was the only mechanism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With new software, master can also notify the slaves when the data changes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Results in quicker updates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notification is unreliable (e.g. network might lose a packet) so we still need checks at the Refresh Interval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Every zone file has a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only copy data when this number </a:t>
            </a:r>
            <a:r>
              <a:rPr sz="3200" i="1"/>
              <a:t>INCREASES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Periodic UDP query to check Serial Number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increased, TCP transfer of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 is your responsibility to increase the serial number after every change, otherwise slaves and master will be inconsistent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Recommended serial number format: YYYYMMDDNN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3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YYYY = year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MM = month (01-12)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DD = day (01-31)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NN = number of changes today (00-99)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if you change the file on 23rd April 2007, the serial number will be 2008052700. If you change it again on the same day, it will be 2008052701.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1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5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ever decrease the serial number, the slaves will never update again until the serial number goes above its previous value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RFC1912 section 3.1 explains a method to fix this problem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worst, you can contact all your slaves and get them to delete their copy of the zone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2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7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no. is a 32-bit unsigned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Range: 0 to 4,294,967,295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Any value larger than this is silently truncated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20080527000 (note extra digit)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4ACE48698 (hex)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  ACE48698 (32 bits)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2900657816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make this mistake, then later correct it, the serial number will have decreased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1958</Words>
  <Application>Microsoft Macintosh PowerPoint</Application>
  <PresentationFormat>Custom</PresentationFormat>
  <Paragraphs>280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Baekmuk Headline</vt:lpstr>
      <vt:lpstr>Calibri</vt:lpstr>
      <vt:lpstr>Courier New</vt:lpstr>
      <vt:lpstr>Helvetica</vt:lpstr>
      <vt:lpstr>Helvetica Neue</vt:lpstr>
      <vt:lpstr>Tahoma</vt:lpstr>
      <vt:lpstr>Default</vt:lpstr>
      <vt:lpstr>PowerPoint Presentation</vt:lpstr>
      <vt:lpstr>Recap</vt:lpstr>
      <vt:lpstr>DNS Replication</vt:lpstr>
      <vt:lpstr>Slaves connect to Master to retrieve copy of zone data</vt:lpstr>
      <vt:lpstr>When does replication take place?</vt:lpstr>
      <vt:lpstr>Serial Numbers</vt:lpstr>
      <vt:lpstr>Recommended serial number format: YYYYMMDDNN</vt:lpstr>
      <vt:lpstr>Serial Numbers: Danger 1</vt:lpstr>
      <vt:lpstr>Serial Numbers: Danger 2</vt:lpstr>
      <vt:lpstr>Configuration of Master</vt:lpstr>
      <vt:lpstr>Configuration of Slave</vt:lpstr>
      <vt:lpstr>Master and Slave</vt:lpstr>
      <vt:lpstr>allow-transfer { ... }</vt:lpstr>
      <vt:lpstr>Structure of a zone file</vt:lpstr>
      <vt:lpstr>Format of a Resource Record</vt:lpstr>
      <vt:lpstr>Shortcuts</vt:lpstr>
      <vt:lpstr>If you write this...</vt:lpstr>
      <vt:lpstr>Format of the SOA record</vt:lpstr>
      <vt:lpstr>Format of the SOA record</vt:lpstr>
      <vt:lpstr>Format of the SOA record (cont)</vt:lpstr>
      <vt:lpstr>Format of NS records</vt:lpstr>
      <vt:lpstr>Format of other RRs</vt:lpstr>
      <vt:lpstr>When you have added or changed a zone file:</vt:lpstr>
      <vt:lpstr>These checks are ESSENTIAL</vt:lpstr>
      <vt:lpstr>Other checks you can do</vt:lpstr>
      <vt:lpstr>So now you have working authoritative nameservers!</vt:lpstr>
      <vt:lpstr>Any questions?</vt:lpstr>
      <vt:lpstr>TOP TEN ERRORS in authoritative nameservers</vt:lpstr>
      <vt:lpstr>1. Serial number errors</vt:lpstr>
      <vt:lpstr>2. Comments in zone files starting '#' instead of ';'</vt:lpstr>
      <vt:lpstr>3. Other syntax errors in zone files</vt:lpstr>
      <vt:lpstr>4. Missing the trailing dot</vt:lpstr>
      <vt:lpstr>5. NS or MX records pointing to IP addresses</vt:lpstr>
      <vt:lpstr>6. Slave cannot transfer zone from master</vt:lpstr>
      <vt:lpstr>7. Lame delegation</vt:lpstr>
      <vt:lpstr>8. No delegation at all</vt:lpstr>
      <vt:lpstr>9. Out-of-date glue records</vt:lpstr>
      <vt:lpstr>10. Not managing TTL correctly during changes</vt:lpstr>
      <vt:lpstr>Practical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3</cp:revision>
  <dcterms:modified xsi:type="dcterms:W3CDTF">2017-05-23T08:56:20Z</dcterms:modified>
</cp:coreProperties>
</file>