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71" r:id="rId20"/>
    <p:sldId id="272" r:id="rId21"/>
    <p:sldId id="274" r:id="rId22"/>
    <p:sldId id="273" r:id="rId23"/>
    <p:sldId id="275" r:id="rId24"/>
    <p:sldId id="285" r:id="rId25"/>
    <p:sldId id="286" r:id="rId26"/>
    <p:sldId id="288" r:id="rId27"/>
    <p:sldId id="287" r:id="rId28"/>
    <p:sldId id="283" r:id="rId29"/>
    <p:sldId id="284" r:id="rId30"/>
    <p:sldId id="282" r:id="rId31"/>
    <p:sldId id="281"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192.168.0.1</a:t>
            </a: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err="1"/>
              <a:t>ext_if</a:t>
            </a:r>
            <a:r>
              <a:rPr lang="en-US" sz="2400" dirty="0"/>
              <a:t>=“em0”</a:t>
            </a:r>
          </a:p>
          <a:p>
            <a:pPr marL="0" indent="0">
              <a:buNone/>
            </a:pPr>
            <a:r>
              <a:rPr lang="en-US" sz="2400" dirty="0" err="1"/>
              <a:t>good_ports</a:t>
            </a:r>
            <a:r>
              <a:rPr lang="en-US" sz="2400" dirty="0"/>
              <a:t>=“{ 22, </a:t>
            </a:r>
            <a:r>
              <a:rPr lang="en-US" sz="2400" dirty="0" smtClean="0"/>
              <a:t>443</a:t>
            </a:r>
            <a:r>
              <a:rPr lang="en-US" sz="2400" dirty="0"/>
              <a:t>, 80 }”</a:t>
            </a:r>
            <a:br>
              <a:rPr lang="en-US" sz="2400" dirty="0"/>
            </a:br>
            <a:endParaRPr lang="en-US" sz="2400" dirty="0"/>
          </a:p>
          <a:p>
            <a:pPr marL="0" indent="0">
              <a:buNone/>
            </a:pPr>
            <a:r>
              <a:rPr lang="en-US" sz="2400" dirty="0"/>
              <a:t>block in all</a:t>
            </a:r>
          </a:p>
          <a:p>
            <a:pPr marL="0" indent="0">
              <a:buNone/>
            </a:pPr>
            <a:r>
              <a:rPr lang="en-US" sz="2400" dirty="0"/>
              <a:t>pass out all</a:t>
            </a:r>
          </a:p>
          <a:p>
            <a:pPr marL="0" indent="0">
              <a:buNone/>
            </a:pPr>
            <a:r>
              <a:rPr lang="en-US" sz="2400" dirty="0"/>
              <a:t>pass in on $em0 </a:t>
            </a:r>
            <a:r>
              <a:rPr lang="en-US" sz="2400" dirty="0" err="1"/>
              <a:t>inet</a:t>
            </a:r>
            <a:r>
              <a:rPr lang="en-US" sz="2400" dirty="0"/>
              <a:t> proto </a:t>
            </a:r>
            <a:r>
              <a:rPr lang="en-US" sz="2400" dirty="0" err="1"/>
              <a:t>tcp</a:t>
            </a:r>
            <a:r>
              <a:rPr lang="en-US" sz="2400" dirty="0"/>
              <a:t> from $</a:t>
            </a:r>
            <a:r>
              <a:rPr lang="en-US" sz="2400" dirty="0" err="1"/>
              <a:t>good_ports</a:t>
            </a:r>
            <a:r>
              <a:rPr lang="en-US" sz="2400" dirty="0"/>
              <a:t> to </a:t>
            </a:r>
            <a:r>
              <a:rPr lang="en-US" sz="2400" dirty="0" smtClean="0"/>
              <a:t>any</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 incoming </a:t>
            </a:r>
            <a:r>
              <a:rPr lang="en-US" sz="2400" dirty="0" err="1" smtClean="0"/>
              <a:t>tcp</a:t>
            </a:r>
            <a:r>
              <a:rPr lang="en-US" sz="2400" dirty="0" smtClean="0"/>
              <a:t> traffic to the good ports and block all other incoming traffic</a:t>
            </a:r>
            <a:endParaRPr lang="en-US" sz="2400" dirty="0"/>
          </a:p>
        </p:txBody>
      </p:sp>
    </p:spTree>
    <p:extLst>
      <p:ext uri="{BB962C8B-B14F-4D97-AF65-F5344CB8AC3E}">
        <p14:creationId xmlns:p14="http://schemas.microsoft.com/office/powerpoint/2010/main" val="336682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20000"/>
          </a:bodyPr>
          <a:lstStyle/>
          <a:p>
            <a:pPr marL="0" indent="0">
              <a:buNone/>
            </a:pPr>
            <a:r>
              <a:rPr lang="en-US" sz="2800" dirty="0" err="1"/>
              <a:t>ext_if</a:t>
            </a:r>
            <a:r>
              <a:rPr lang="en-US" sz="2800" dirty="0"/>
              <a:t>=“em0”</a:t>
            </a:r>
          </a:p>
          <a:p>
            <a:pPr marL="0" indent="0">
              <a:buNone/>
            </a:pPr>
            <a:r>
              <a:rPr lang="en-US" sz="2800" dirty="0" err="1"/>
              <a:t>good_ports</a:t>
            </a:r>
            <a:r>
              <a:rPr lang="en-US" sz="2800" dirty="0"/>
              <a:t>=“{ 22, 443, 80 }”</a:t>
            </a:r>
            <a:br>
              <a:rPr lang="en-US" sz="2800" dirty="0"/>
            </a:br>
            <a:endParaRPr lang="en-US" sz="2800" dirty="0"/>
          </a:p>
          <a:p>
            <a:pPr marL="0" indent="0">
              <a:buNone/>
            </a:pPr>
            <a:r>
              <a:rPr lang="en-US" sz="2800" dirty="0"/>
              <a:t>pass in </a:t>
            </a:r>
            <a:r>
              <a:rPr lang="en-US" sz="2800" dirty="0" smtClean="0"/>
              <a:t>quick on </a:t>
            </a:r>
            <a:r>
              <a:rPr lang="en-US" sz="2800" dirty="0"/>
              <a:t>$em0 </a:t>
            </a:r>
            <a:r>
              <a:rPr lang="en-US" sz="2800" dirty="0" err="1"/>
              <a:t>inet</a:t>
            </a:r>
            <a:r>
              <a:rPr lang="en-US" sz="2800" dirty="0"/>
              <a:t> proto </a:t>
            </a:r>
            <a:r>
              <a:rPr lang="en-US" sz="2800" dirty="0" err="1"/>
              <a:t>tcp</a:t>
            </a:r>
            <a:r>
              <a:rPr lang="en-US" sz="2800" dirty="0"/>
              <a:t> from $</a:t>
            </a:r>
            <a:r>
              <a:rPr lang="en-US" sz="2800" dirty="0" err="1"/>
              <a:t>good_ports</a:t>
            </a:r>
            <a:r>
              <a:rPr lang="en-US" sz="2800" dirty="0"/>
              <a:t> to any</a:t>
            </a:r>
          </a:p>
          <a:p>
            <a:pPr marL="0" indent="0">
              <a:buNone/>
            </a:pPr>
            <a:r>
              <a:rPr lang="en-US" sz="2800" dirty="0"/>
              <a:t>block in all</a:t>
            </a:r>
          </a:p>
          <a:p>
            <a:pPr marL="0" indent="0">
              <a:buNone/>
            </a:pPr>
            <a:r>
              <a:rPr lang="en-US" sz="2800" dirty="0"/>
              <a:t>pass out all</a:t>
            </a:r>
            <a:br>
              <a:rPr lang="en-US" sz="2800" dirty="0"/>
            </a:br>
            <a:endParaRPr lang="en-US" sz="2800" dirty="0"/>
          </a:p>
          <a:p>
            <a:pPr marL="0" indent="0">
              <a:buNone/>
            </a:pPr>
            <a:r>
              <a:rPr lang="en-US" dirty="0"/>
              <a:t/>
            </a:r>
            <a:br>
              <a:rPr lang="en-US" dirty="0"/>
            </a:br>
            <a:r>
              <a:rPr lang="en-US" dirty="0"/>
              <a:t>##These rules will </a:t>
            </a:r>
            <a:r>
              <a:rPr lang="en-US" dirty="0" smtClean="0"/>
              <a:t>pass the good ports first (due to quick) then block </a:t>
            </a:r>
            <a:r>
              <a:rPr lang="en-US" dirty="0"/>
              <a:t>all incoming traffic (block in all</a:t>
            </a:r>
            <a:r>
              <a:rPr lang="en-US" dirty="0" smtClean="0"/>
              <a:t>) </a:t>
            </a:r>
            <a:r>
              <a:rPr lang="en-US" dirty="0"/>
              <a:t>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400" dirty="0" err="1"/>
              <a:t>ext_if</a:t>
            </a:r>
            <a:r>
              <a:rPr lang="en-US" sz="2400" dirty="0"/>
              <a:t>=“em0”</a:t>
            </a:r>
          </a:p>
          <a:p>
            <a:pPr marL="0" indent="0">
              <a:buNone/>
            </a:pPr>
            <a:r>
              <a:rPr lang="en-US" sz="2400" dirty="0" err="1"/>
              <a:t>good_ports</a:t>
            </a:r>
            <a:r>
              <a:rPr lang="en-US" sz="2400" dirty="0"/>
              <a:t>=“{ 22, </a:t>
            </a:r>
            <a:r>
              <a:rPr lang="en-US" sz="2400" dirty="0" smtClean="0"/>
              <a:t>443</a:t>
            </a:r>
            <a:r>
              <a:rPr lang="en-US" sz="2400" dirty="0"/>
              <a:t>, 80 }”</a:t>
            </a:r>
            <a:br>
              <a:rPr lang="en-US" sz="2400" dirty="0"/>
            </a:br>
            <a:endParaRPr lang="en-US" sz="2400" dirty="0"/>
          </a:p>
          <a:p>
            <a:pPr marL="0" indent="0">
              <a:buNone/>
            </a:pPr>
            <a:r>
              <a:rPr lang="en-US" sz="2400" dirty="0" smtClean="0"/>
              <a:t>pass </a:t>
            </a:r>
            <a:r>
              <a:rPr lang="en-US" sz="2400" dirty="0"/>
              <a:t>in on $em0 </a:t>
            </a:r>
            <a:r>
              <a:rPr lang="en-US" sz="2400" dirty="0" err="1"/>
              <a:t>inet</a:t>
            </a:r>
            <a:r>
              <a:rPr lang="en-US" sz="2400" dirty="0"/>
              <a:t> proto </a:t>
            </a:r>
            <a:r>
              <a:rPr lang="en-US" sz="2400" dirty="0" err="1"/>
              <a:t>tcp</a:t>
            </a:r>
            <a:r>
              <a:rPr lang="en-US" sz="2400" dirty="0"/>
              <a:t> from $</a:t>
            </a:r>
            <a:r>
              <a:rPr lang="en-US" sz="2400" dirty="0" err="1"/>
              <a:t>good_ports</a:t>
            </a:r>
            <a:r>
              <a:rPr lang="en-US" sz="2400" dirty="0"/>
              <a:t> to </a:t>
            </a:r>
            <a:r>
              <a:rPr lang="en-US" sz="2400" dirty="0" smtClean="0"/>
              <a:t>any</a:t>
            </a:r>
          </a:p>
          <a:p>
            <a:pPr marL="0" indent="0">
              <a:buNone/>
            </a:pPr>
            <a:r>
              <a:rPr lang="en-US" sz="2400" dirty="0"/>
              <a:t>b</a:t>
            </a:r>
            <a:r>
              <a:rPr lang="en-US" sz="2400" dirty="0" smtClean="0"/>
              <a:t>lock in all</a:t>
            </a:r>
            <a:endParaRPr lang="en-US" sz="2400" dirty="0"/>
          </a:p>
          <a:p>
            <a:pPr marL="0" indent="0">
              <a:buNone/>
            </a:pPr>
            <a:r>
              <a:rPr lang="en-US" sz="2400" dirty="0"/>
              <a:t>p</a:t>
            </a:r>
            <a:r>
              <a:rPr lang="en-US" sz="2400" dirty="0" smtClean="0"/>
              <a:t>ass out all</a:t>
            </a:r>
            <a:br>
              <a:rPr lang="en-US" sz="2400" dirty="0" smtClean="0"/>
            </a:br>
            <a:endParaRPr lang="en-US" sz="2400" dirty="0" smtClean="0"/>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will fail. Outgoing traffic will be allowed as long as the server sent the first packet (pass out all)</a:t>
            </a:r>
            <a:endParaRPr lang="en-US" sz="2400" dirty="0"/>
          </a:p>
        </p:txBody>
      </p:sp>
    </p:spTree>
    <p:extLst>
      <p:ext uri="{BB962C8B-B14F-4D97-AF65-F5344CB8AC3E}">
        <p14:creationId xmlns:p14="http://schemas.microsoft.com/office/powerpoint/2010/main" val="389093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Mail Server example 1</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err="1" smtClean="0"/>
              <a:t>ext_if</a:t>
            </a:r>
            <a:r>
              <a:rPr lang="en-US" sz="2800" dirty="0" smtClean="0"/>
              <a:t>=“em0”</a:t>
            </a:r>
          </a:p>
          <a:p>
            <a:pPr marL="0" indent="0">
              <a:buNone/>
            </a:pPr>
            <a:r>
              <a:rPr lang="en-US" sz="2800" dirty="0" err="1"/>
              <a:t>g</a:t>
            </a:r>
            <a:r>
              <a:rPr lang="en-US" sz="2800" dirty="0" err="1" smtClean="0"/>
              <a:t>ood_ports</a:t>
            </a:r>
            <a:r>
              <a:rPr lang="en-US" sz="2800" dirty="0" smtClean="0"/>
              <a:t>=“{ 22, 25, 110, 143, 993, 995, 443, 80 }”</a:t>
            </a:r>
            <a:br>
              <a:rPr lang="en-US" sz="2800" dirty="0" smtClean="0"/>
            </a:br>
            <a:endParaRPr lang="en-US" sz="2800" dirty="0" smtClean="0"/>
          </a:p>
          <a:p>
            <a:pPr marL="0" indent="0">
              <a:buNone/>
            </a:pPr>
            <a:r>
              <a:rPr lang="en-US" sz="2800" dirty="0"/>
              <a:t>b</a:t>
            </a:r>
            <a:r>
              <a:rPr lang="en-US" sz="2800" dirty="0" smtClean="0"/>
              <a:t>lock in all</a:t>
            </a:r>
          </a:p>
          <a:p>
            <a:pPr marL="0" indent="0">
              <a:buNone/>
            </a:pPr>
            <a:r>
              <a:rPr lang="en-US" sz="2800" dirty="0"/>
              <a:t>p</a:t>
            </a:r>
            <a:r>
              <a:rPr lang="en-US" sz="2800" dirty="0" smtClean="0"/>
              <a:t>ass out all</a:t>
            </a:r>
          </a:p>
          <a:p>
            <a:pPr marL="0" indent="0">
              <a:buNone/>
            </a:pPr>
            <a:r>
              <a:rPr lang="en-US" sz="2800" dirty="0" smtClean="0"/>
              <a:t>pass in on $em0 </a:t>
            </a:r>
            <a:r>
              <a:rPr lang="en-US" sz="2800" dirty="0" err="1" smtClean="0"/>
              <a:t>inet</a:t>
            </a:r>
            <a:r>
              <a:rPr lang="en-US" sz="2800" dirty="0" smtClean="0"/>
              <a:t> proto </a:t>
            </a:r>
            <a:r>
              <a:rPr lang="en-US" sz="2800" dirty="0" err="1" smtClean="0"/>
              <a:t>tcp</a:t>
            </a:r>
            <a:r>
              <a:rPr lang="en-US" sz="2800" dirty="0" smtClean="0"/>
              <a:t> from $</a:t>
            </a:r>
            <a:r>
              <a:rPr lang="en-US" sz="2800" dirty="0" err="1" smtClean="0"/>
              <a:t>good_ports</a:t>
            </a:r>
            <a:r>
              <a:rPr lang="en-US" sz="2800" dirty="0" smtClean="0"/>
              <a:t> to any </a:t>
            </a:r>
          </a:p>
          <a:p>
            <a:pPr marL="0" indent="0">
              <a:buNone/>
            </a:pPr>
            <a:r>
              <a:rPr lang="en-US" sz="2800" dirty="0" smtClean="0"/>
              <a:t/>
            </a:r>
            <a:br>
              <a:rPr lang="en-US" sz="2800" dirty="0" smtClean="0"/>
            </a:br>
            <a:endParaRPr lang="en-US" sz="2800" dirty="0"/>
          </a:p>
        </p:txBody>
      </p:sp>
    </p:spTree>
    <p:extLst>
      <p:ext uri="{BB962C8B-B14F-4D97-AF65-F5344CB8AC3E}">
        <p14:creationId xmlns:p14="http://schemas.microsoft.com/office/powerpoint/2010/main" val="256682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Mail Server example 2</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err="1" smtClean="0"/>
              <a:t>ext_if</a:t>
            </a:r>
            <a:r>
              <a:rPr lang="en-US" sz="2800" dirty="0" smtClean="0"/>
              <a:t>=“em0”</a:t>
            </a:r>
          </a:p>
          <a:p>
            <a:pPr marL="0" indent="0">
              <a:buNone/>
            </a:pPr>
            <a:r>
              <a:rPr lang="en-US" sz="2800" dirty="0" err="1"/>
              <a:t>g</a:t>
            </a:r>
            <a:r>
              <a:rPr lang="en-US" sz="2800" dirty="0" err="1" smtClean="0"/>
              <a:t>ood_ports</a:t>
            </a:r>
            <a:r>
              <a:rPr lang="en-US" sz="2800" dirty="0" smtClean="0"/>
              <a:t>=“{ 22, 25, 110, 143, 993, 995, 443, 80 }”</a:t>
            </a:r>
            <a:br>
              <a:rPr lang="en-US" sz="2800" dirty="0" smtClean="0"/>
            </a:br>
            <a:endParaRPr lang="en-US" sz="2800" dirty="0" smtClean="0"/>
          </a:p>
          <a:p>
            <a:pPr marL="0" indent="0">
              <a:buNone/>
            </a:pPr>
            <a:r>
              <a:rPr lang="en-US" sz="2800" dirty="0" smtClean="0"/>
              <a:t>pass in quick on $em0 </a:t>
            </a:r>
            <a:r>
              <a:rPr lang="en-US" sz="2800" dirty="0" err="1" smtClean="0"/>
              <a:t>inet</a:t>
            </a:r>
            <a:r>
              <a:rPr lang="en-US" sz="2800" dirty="0" smtClean="0"/>
              <a:t> proto </a:t>
            </a:r>
            <a:r>
              <a:rPr lang="en-US" sz="2800" dirty="0" err="1" smtClean="0"/>
              <a:t>tcp</a:t>
            </a:r>
            <a:r>
              <a:rPr lang="en-US" sz="2800" dirty="0" smtClean="0"/>
              <a:t> from $</a:t>
            </a:r>
            <a:r>
              <a:rPr lang="en-US" sz="2800" dirty="0" err="1" smtClean="0"/>
              <a:t>good_ports</a:t>
            </a:r>
            <a:r>
              <a:rPr lang="en-US" sz="2800" dirty="0" smtClean="0"/>
              <a:t> to any </a:t>
            </a:r>
          </a:p>
          <a:p>
            <a:pPr marL="0" indent="0">
              <a:buNone/>
            </a:pPr>
            <a:r>
              <a:rPr lang="en-US" sz="2800" dirty="0"/>
              <a:t>b</a:t>
            </a:r>
            <a:r>
              <a:rPr lang="en-US" sz="2800" dirty="0" smtClean="0"/>
              <a:t>lock in all</a:t>
            </a:r>
            <a:endParaRPr lang="en-US" sz="2800" dirty="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18845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1710</TotalTime>
  <Words>1962</Words>
  <Application>Microsoft Macintosh PowerPoint</Application>
  <PresentationFormat>On-screen Show (4:3)</PresentationFormat>
  <Paragraphs>214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Passing Traffic</vt:lpstr>
      <vt:lpstr>Sample File</vt:lpstr>
      <vt:lpstr>Sample Rules 2</vt:lpstr>
      <vt:lpstr>Macros</vt:lpstr>
      <vt:lpstr>Macros cont’d</vt:lpstr>
      <vt:lpstr>Understanding the PF Rules</vt:lpstr>
      <vt:lpstr>Sample Web Server</vt:lpstr>
      <vt:lpstr>Sample Web Server 2</vt:lpstr>
      <vt:lpstr>Sample Web Server 3</vt:lpstr>
      <vt:lpstr>Sample Mail Server example 1</vt:lpstr>
      <vt:lpstr>Sample Mail Server example 2</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31</cp:revision>
  <dcterms:created xsi:type="dcterms:W3CDTF">2012-07-25T05:31:08Z</dcterms:created>
  <dcterms:modified xsi:type="dcterms:W3CDTF">2014-05-28T21:23:26Z</dcterms:modified>
</cp:coreProperties>
</file>