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0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756-2BBE-4DC5-8619-26004F42F43A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lnSpc>
                <a:spcPct val="100000"/>
              </a:lnSpc>
              <a:buSzPct val="4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Build and install </a:t>
            </a:r>
            <a:r>
              <a:rPr lang="en-GB" dirty="0" err="1"/>
              <a:t>FreeRADIUS</a:t>
            </a:r>
            <a:endParaRPr lang="en-GB" dirty="0"/>
          </a:p>
          <a:p>
            <a:pPr marL="431800" indent="-323850">
              <a:lnSpc>
                <a:spcPct val="100000"/>
              </a:lnSpc>
              <a:buSzPct val="4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Configure and start </a:t>
            </a:r>
            <a:r>
              <a:rPr lang="en-GB" dirty="0" err="1" smtClean="0"/>
              <a:t>FreeRADIUS</a:t>
            </a:r>
            <a:r>
              <a:rPr lang="en-GB" dirty="0" smtClean="0"/>
              <a:t> with LDAP database backend</a:t>
            </a:r>
            <a:endParaRPr lang="en-GB" dirty="0"/>
          </a:p>
          <a:p>
            <a:pPr marL="431800" indent="-323850">
              <a:lnSpc>
                <a:spcPct val="100000"/>
              </a:lnSpc>
              <a:buSzPct val="4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Test authentication using </a:t>
            </a:r>
            <a:r>
              <a:rPr lang="en-GB" dirty="0" err="1" smtClean="0"/>
              <a:t>FreeRADIUS</a:t>
            </a:r>
            <a:r>
              <a:rPr lang="en-GB" dirty="0" smtClean="0"/>
              <a:t> 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FreeRadius</a:t>
            </a:r>
            <a:r>
              <a:rPr lang="en-US" dirty="0" smtClean="0"/>
              <a:t> Installation &amp;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FreeRadius</a:t>
            </a:r>
            <a:r>
              <a:rPr lang="en-US" dirty="0" smtClean="0"/>
              <a:t> with the following commands as below.</a:t>
            </a:r>
          </a:p>
          <a:p>
            <a:r>
              <a:rPr lang="en-US" dirty="0" smtClean="0"/>
              <a:t>apt-get install </a:t>
            </a:r>
            <a:r>
              <a:rPr lang="en-US" dirty="0" err="1" smtClean="0"/>
              <a:t>freeradius</a:t>
            </a:r>
            <a:r>
              <a:rPr lang="en-US" dirty="0" smtClean="0"/>
              <a:t> </a:t>
            </a:r>
            <a:r>
              <a:rPr lang="en-US" dirty="0" err="1" smtClean="0"/>
              <a:t>freeradius-ldap</a:t>
            </a:r>
            <a:r>
              <a:rPr lang="en-US" dirty="0" smtClean="0"/>
              <a:t> –y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freeradius</a:t>
            </a:r>
            <a:r>
              <a:rPr lang="en-US" dirty="0"/>
              <a:t>/3.0/mods-available/</a:t>
            </a:r>
            <a:r>
              <a:rPr lang="en-US" dirty="0" err="1"/>
              <a:t>ldap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79" y="3433293"/>
            <a:ext cx="8421777" cy="33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FreeRadius</a:t>
            </a:r>
            <a:r>
              <a:rPr lang="en-US" dirty="0" smtClean="0"/>
              <a:t> Installation &amp; Configuration Cont..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03" y="2667804"/>
            <a:ext cx="7545233" cy="1192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03" y="3860159"/>
            <a:ext cx="7545233" cy="2166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03" y="1900177"/>
            <a:ext cx="9188070" cy="3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5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FreeRadius</a:t>
            </a:r>
            <a:r>
              <a:rPr lang="en-US" dirty="0" smtClean="0"/>
              <a:t> Installation &amp; Configuration Cont..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364" y="1925782"/>
            <a:ext cx="37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</a:t>
            </a:r>
            <a:r>
              <a:rPr lang="en-US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freeradius</a:t>
            </a:r>
            <a:r>
              <a:rPr lang="en-US" b="1" dirty="0" smtClean="0"/>
              <a:t>/3.0/users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1938" y="3778783"/>
            <a:ext cx="85825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above is to enabled LDAP Authentication for users.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Also copy </a:t>
            </a:r>
            <a:r>
              <a:rPr lang="en-US" b="1" dirty="0" err="1" smtClean="0"/>
              <a:t>ldap</a:t>
            </a:r>
            <a:r>
              <a:rPr lang="en-US" b="1" dirty="0" smtClean="0"/>
              <a:t> file from mod-available directory to the mod-enabled directory</a:t>
            </a:r>
            <a:r>
              <a:rPr lang="en-US" b="1" dirty="0"/>
              <a:t> </a:t>
            </a:r>
            <a:r>
              <a:rPr lang="en-US" b="1" dirty="0" smtClean="0"/>
              <a:t>as below.</a:t>
            </a:r>
          </a:p>
          <a:p>
            <a:endParaRPr lang="en-US" b="1" dirty="0"/>
          </a:p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cp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freeradius</a:t>
            </a:r>
            <a:r>
              <a:rPr lang="en-US" b="1" dirty="0"/>
              <a:t>/3.0/mods-available/</a:t>
            </a:r>
            <a:r>
              <a:rPr lang="en-US" b="1" dirty="0" err="1"/>
              <a:t>ldap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freeradius</a:t>
            </a:r>
            <a:r>
              <a:rPr lang="en-US" b="1" dirty="0"/>
              <a:t>/3.0/mods-enabled/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2691734"/>
            <a:ext cx="8461420" cy="6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9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FreeRadius</a:t>
            </a:r>
            <a:r>
              <a:rPr lang="en-US" dirty="0" smtClean="0"/>
              <a:t> Installation &amp; Configuration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freeradius</a:t>
            </a:r>
            <a:r>
              <a:rPr lang="en-US" dirty="0" smtClean="0"/>
              <a:t>/3.0/sites-available/inner-tunnel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03" y="2667804"/>
            <a:ext cx="7545233" cy="119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03" y="3860159"/>
            <a:ext cx="7545233" cy="2166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603" y="6311900"/>
            <a:ext cx="931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systemctl</a:t>
            </a:r>
            <a:r>
              <a:rPr lang="en-US" b="1" dirty="0"/>
              <a:t> </a:t>
            </a:r>
            <a:r>
              <a:rPr lang="en-US" b="1" dirty="0" smtClean="0"/>
              <a:t>restart </a:t>
            </a:r>
            <a:r>
              <a:rPr lang="en-US" b="1" dirty="0" err="1"/>
              <a:t>freeradius</a:t>
            </a:r>
            <a:r>
              <a:rPr lang="en-US" b="1" dirty="0"/>
              <a:t>                                                      </a:t>
            </a:r>
            <a:r>
              <a:rPr lang="en-US" b="1" dirty="0" smtClean="0"/>
              <a:t>// Restart the </a:t>
            </a:r>
            <a:r>
              <a:rPr lang="en-US" b="1" dirty="0" err="1" smtClean="0"/>
              <a:t>FreeRadius</a:t>
            </a:r>
            <a:r>
              <a:rPr lang="en-US" b="1" dirty="0" smtClean="0"/>
              <a:t>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82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FreeRadius</a:t>
            </a:r>
            <a:r>
              <a:rPr lang="en-US" dirty="0" smtClean="0"/>
              <a:t> authentication against 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radtest</a:t>
            </a:r>
            <a:r>
              <a:rPr lang="en-US" dirty="0" smtClean="0"/>
              <a:t> frank afnog123 127.0.0.1 0 testing123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288" y="4976634"/>
            <a:ext cx="11083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Where Username = frank</a:t>
            </a:r>
          </a:p>
          <a:p>
            <a:r>
              <a:rPr lang="en-US" b="1" dirty="0" smtClean="0"/>
              <a:t>Password = afnog123</a:t>
            </a:r>
          </a:p>
          <a:p>
            <a:r>
              <a:rPr lang="en-US" b="1" dirty="0" smtClean="0"/>
              <a:t>Radius Secret = testing123  </a:t>
            </a:r>
          </a:p>
          <a:p>
            <a:r>
              <a:rPr lang="en-US" b="1" dirty="0" smtClean="0"/>
              <a:t>Also Note that we have a successful authentication  as shown in diagram above with radius packet in yellow colors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0" y="2598598"/>
            <a:ext cx="8158162" cy="19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8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</a:t>
            </a:r>
            <a:r>
              <a:rPr lang="en-US" dirty="0" err="1" smtClean="0"/>
              <a:t>FreeRadius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6990"/>
            <a:ext cx="8499764" cy="1282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0272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is to change the Radius Secret from testing123 to </a:t>
            </a:r>
            <a:r>
              <a:rPr lang="en-US" dirty="0" err="1" smtClean="0"/>
              <a:t>afnog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5963" y="2114173"/>
            <a:ext cx="40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freeradius</a:t>
            </a:r>
            <a:r>
              <a:rPr lang="en-US" dirty="0" smtClean="0"/>
              <a:t>/3.0/</a:t>
            </a:r>
            <a:r>
              <a:rPr lang="en-US" dirty="0" err="1" smtClean="0"/>
              <a:t>clients.conf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5963" y="5184815"/>
            <a:ext cx="109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systemctl</a:t>
            </a:r>
            <a:r>
              <a:rPr lang="en-US" b="1" dirty="0"/>
              <a:t> restart </a:t>
            </a:r>
            <a:r>
              <a:rPr lang="en-US" b="1" dirty="0" err="1"/>
              <a:t>freeradius</a:t>
            </a:r>
            <a:r>
              <a:rPr lang="en-US" dirty="0" smtClean="0"/>
              <a:t>                          </a:t>
            </a:r>
            <a:r>
              <a:rPr lang="en-US" dirty="0" smtClean="0"/>
              <a:t>//N.B: Restart Radius anytime there are changes done to the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0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</a:t>
            </a:r>
            <a:r>
              <a:rPr lang="en-US" dirty="0" err="1" smtClean="0"/>
              <a:t>FreeRadius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045591"/>
            <a:ext cx="929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test as done earlier for the test account and this time round changing the secret to </a:t>
            </a:r>
            <a:r>
              <a:rPr lang="en-US" dirty="0" err="1" smtClean="0"/>
              <a:t>afnog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should get an Access-Accept packet which shows Radius password has been changed.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271452" cy="28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2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Practical Exercise Overview</vt:lpstr>
      <vt:lpstr>FreeRadius Installation &amp; Configuration</vt:lpstr>
      <vt:lpstr>FreeRadius Installation &amp; Configuration Cont..</vt:lpstr>
      <vt:lpstr>FreeRadius Installation &amp; Configuration Cont..</vt:lpstr>
      <vt:lpstr>FreeRadius Installation &amp; Configuration Cont..</vt:lpstr>
      <vt:lpstr>Testing FreeRadius authentication against LDAP</vt:lpstr>
      <vt:lpstr>Securing FreeRadius </vt:lpstr>
      <vt:lpstr>Securing FreeRadius Continue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20</cp:revision>
  <dcterms:created xsi:type="dcterms:W3CDTF">2016-05-29T13:14:59Z</dcterms:created>
  <dcterms:modified xsi:type="dcterms:W3CDTF">2018-05-02T12:25:01Z</dcterms:modified>
</cp:coreProperties>
</file>