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92" r:id="rId8"/>
    <p:sldId id="295" r:id="rId9"/>
    <p:sldId id="290" r:id="rId10"/>
    <p:sldId id="298" r:id="rId11"/>
    <p:sldId id="29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2" Type="http://schemas.openxmlformats.org/officeDocument/2006/relationships/hyperlink" Target="http://en.wikipedia.org/wiki/PF_(firewall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rewall_(computing)" TargetMode="External"/><Relationship Id="rId4" Type="http://schemas.openxmlformats.org/officeDocument/2006/relationships/hyperlink" Target="http://www.freebsd.org/doc/en_US.ISO8859-1/books/handbook/firewalls-pf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Firewalls</a:t>
            </a:r>
            <a:br>
              <a:rPr lang="en-US" b="1" dirty="0"/>
            </a:br>
            <a:r>
              <a:rPr lang="en-US" b="1" dirty="0"/>
              <a:t>SS-E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  <a:p>
            <a:r>
              <a:rPr lang="en-US" dirty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E671-A075-E349-A1C7-2EFAF322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2073"/>
            <a:ext cx="8229600" cy="1143000"/>
          </a:xfrm>
        </p:spPr>
        <p:txBody>
          <a:bodyPr/>
          <a:lstStyle/>
          <a:p>
            <a:r>
              <a:rPr lang="en-US" b="1" dirty="0"/>
              <a:t>Some iptables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AA7C4-EC2E-784F-B1F9-079E6914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D15E-B775-F140-AF8F-E6FF2792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380483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sudo</a:t>
            </a:r>
            <a:r>
              <a:rPr lang="en-US" b="1" dirty="0"/>
              <a:t> iptables -A INPUT -p </a:t>
            </a:r>
            <a:r>
              <a:rPr lang="en-US" b="1" dirty="0" err="1"/>
              <a:t>icmp</a:t>
            </a:r>
            <a:r>
              <a:rPr lang="en-US" b="1" dirty="0"/>
              <a:t> -j ACCEPT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442D-D180-9846-8227-7EDF2885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71490" cy="50055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-A </a:t>
            </a:r>
            <a:r>
              <a:rPr lang="en-US" dirty="0"/>
              <a:t>- Append  one  or  more  rules to the end of the selected chain</a:t>
            </a:r>
          </a:p>
          <a:p>
            <a:r>
              <a:rPr lang="en-US" b="1" dirty="0"/>
              <a:t>INPUT </a:t>
            </a:r>
            <a:r>
              <a:rPr lang="en-US" dirty="0"/>
              <a:t>- The filter table is the default table. It contains the actual firewall filtering rules. The built-in chains include these INPUT, OUTPUT, FORWARD</a:t>
            </a:r>
          </a:p>
          <a:p>
            <a:r>
              <a:rPr lang="en-US" b="1" dirty="0"/>
              <a:t>-p </a:t>
            </a:r>
            <a:r>
              <a:rPr lang="en-US" b="1" dirty="0" err="1"/>
              <a:t>icmp</a:t>
            </a:r>
            <a:r>
              <a:rPr lang="en-US" dirty="0"/>
              <a:t>– Protocol (</a:t>
            </a:r>
            <a:r>
              <a:rPr lang="en-US" dirty="0" err="1"/>
              <a:t>tcp</a:t>
            </a:r>
            <a:r>
              <a:rPr lang="en-US" dirty="0"/>
              <a:t>, </a:t>
            </a:r>
            <a:r>
              <a:rPr lang="en-US" dirty="0" err="1"/>
              <a:t>udp</a:t>
            </a:r>
            <a:r>
              <a:rPr lang="en-US" dirty="0"/>
              <a:t>,, </a:t>
            </a:r>
            <a:r>
              <a:rPr lang="en-US" dirty="0" err="1"/>
              <a:t>icmp</a:t>
            </a:r>
            <a:r>
              <a:rPr lang="en-US" dirty="0"/>
              <a:t>, all,  among others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-j ACCEPT </a:t>
            </a:r>
            <a:r>
              <a:rPr lang="en-US" dirty="0"/>
              <a:t>– Jump -This specifies the target of the rule; i.e., what to do if the  packet  matches it: either ACCEPT or DROP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0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more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http://en.wikipedia.org/wiki/PF_%28firewall%29</a:t>
            </a:r>
            <a:endParaRPr lang="en-US" dirty="0"/>
          </a:p>
          <a:p>
            <a:r>
              <a:rPr lang="en-US" dirty="0">
                <a:hlinkClick r:id="rId3"/>
              </a:rPr>
              <a:t>http://www.openbsd.org/faq/pf/filter.html</a:t>
            </a:r>
            <a:endParaRPr lang="en-US" dirty="0"/>
          </a:p>
          <a:p>
            <a:r>
              <a:rPr lang="en-US" dirty="0">
                <a:hlinkClick r:id="rId4"/>
              </a:rPr>
              <a:t>http://www.freebsd.org/doc/en_US.ISO8859-1/books/handbook/firewalls-pf.html</a:t>
            </a:r>
            <a:endParaRPr lang="en-US" dirty="0"/>
          </a:p>
          <a:p>
            <a:r>
              <a:rPr lang="en-US" dirty="0">
                <a:hlinkClick r:id="rId5"/>
              </a:rPr>
              <a:t>http://en.wikipedia.org/wiki/Firewall_%28computing%29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a Firewall?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network security device to protect devices, or restrict access to or from a network</a:t>
            </a:r>
          </a:p>
          <a:p>
            <a:r>
              <a:rPr lang="en-US" dirty="0"/>
              <a:t>Analyzes traffic coming in or going out (or through it) and determines a course of action based on a pre-defined rule set</a:t>
            </a:r>
          </a:p>
          <a:p>
            <a:r>
              <a:rPr lang="en-US" dirty="0"/>
              <a:t>Firewalls can be found anywhere:</a:t>
            </a:r>
          </a:p>
          <a:p>
            <a:pPr lvl="1"/>
            <a:r>
              <a:rPr lang="en-US" dirty="0"/>
              <a:t>On your laptop OS</a:t>
            </a:r>
          </a:p>
          <a:p>
            <a:pPr lvl="1"/>
            <a:r>
              <a:rPr lang="en-US" dirty="0"/>
              <a:t>On routers</a:t>
            </a:r>
          </a:p>
          <a:p>
            <a:pPr lvl="1"/>
            <a:r>
              <a:rPr lang="en-US" dirty="0"/>
              <a:t>On server OS</a:t>
            </a:r>
          </a:p>
          <a:p>
            <a:pPr lvl="1"/>
            <a:r>
              <a:rPr lang="en-US" dirty="0"/>
              <a:t>On network hardware appliances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firewalls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Packet Filters – analyze network packets and decide a course of action based on configuration</a:t>
            </a:r>
          </a:p>
          <a:p>
            <a:r>
              <a:rPr lang="en-US" dirty="0" err="1"/>
              <a:t>Stateful</a:t>
            </a:r>
            <a:r>
              <a:rPr lang="en-US" dirty="0"/>
              <a:t> Filters – track network “conversations” and maintain a table of which connections are in an active conversations</a:t>
            </a:r>
          </a:p>
          <a:p>
            <a:r>
              <a:rPr lang="en-US" dirty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Keeping State </a:t>
            </a:r>
            <a:r>
              <a:rPr lang="en-US" b="1" dirty="0" err="1"/>
              <a:t>vs</a:t>
            </a:r>
            <a:r>
              <a:rPr lang="en-US" b="1" dirty="0"/>
              <a:t> 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Stateful</a:t>
            </a:r>
            <a:r>
              <a:rPr lang="en-US" dirty="0"/>
              <a:t> inspection refers to ability to track the state, or progress, of a network connection</a:t>
            </a:r>
          </a:p>
          <a:p>
            <a:r>
              <a:rPr lang="en-US" dirty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/>
              <a:t>If it does, it is passed through the firewall without going through </a:t>
            </a:r>
            <a:r>
              <a:rPr lang="en-US" dirty="0" err="1"/>
              <a:t>ruleset</a:t>
            </a:r>
            <a:r>
              <a:rPr lang="en-US" dirty="0"/>
              <a:t> evaluation saving time and avoiding extra processing.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features of a Firewall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Rule Syntax</a:t>
            </a:r>
          </a:p>
          <a:p>
            <a:r>
              <a:rPr lang="en-US" dirty="0"/>
              <a:t>NAT control</a:t>
            </a:r>
          </a:p>
          <a:p>
            <a:r>
              <a:rPr lang="en-US" dirty="0"/>
              <a:t>Able to pass, redirect or drop traffic based on the rules</a:t>
            </a:r>
          </a:p>
          <a:p>
            <a:r>
              <a:rPr lang="en-US" dirty="0"/>
              <a:t>Logging feature – to allow audit of activities and of traffic</a:t>
            </a:r>
          </a:p>
          <a:p>
            <a:r>
              <a:rPr lang="en-US" dirty="0" err="1"/>
              <a:t>Stateful</a:t>
            </a:r>
            <a:r>
              <a:rPr lang="en-US" dirty="0"/>
              <a:t> inspection - not all and may need to be enabled with extra </a:t>
            </a:r>
            <a:r>
              <a:rPr lang="en-US" dirty="0" err="1"/>
              <a:t>config</a:t>
            </a:r>
            <a:r>
              <a:rPr lang="en-US" dirty="0"/>
              <a:t> options</a:t>
            </a:r>
          </a:p>
          <a:p>
            <a:r>
              <a:rPr lang="en-US" dirty="0"/>
              <a:t>Ability to be either inclusive or exclusive - An exclusive firewall allows all traffic through except for the traffic matching the </a:t>
            </a:r>
            <a:r>
              <a:rPr lang="en-US" dirty="0" err="1"/>
              <a:t>ruleset</a:t>
            </a:r>
            <a:r>
              <a:rPr lang="en-US" dirty="0"/>
              <a:t> (default is to allow). Inclusive firewall does the reverse (default is to block)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FreeBSD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FreeBSD ships with 3 Main firewalls:</a:t>
            </a:r>
          </a:p>
          <a:p>
            <a:pPr lvl="1"/>
            <a:r>
              <a:rPr lang="en-US" dirty="0"/>
              <a:t>IPFW – IP </a:t>
            </a:r>
            <a:r>
              <a:rPr lang="en-US" dirty="0" err="1"/>
              <a:t>FireWall</a:t>
            </a:r>
            <a:r>
              <a:rPr lang="en-US" dirty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/>
              <a:t>IPF – IP Filter can be configured as </a:t>
            </a:r>
            <a:r>
              <a:rPr lang="en-US" dirty="0" err="1"/>
              <a:t>stateful</a:t>
            </a:r>
            <a:r>
              <a:rPr lang="en-US" dirty="0"/>
              <a:t> or stateless.  Open source application and has been ported to FreeBSD, </a:t>
            </a:r>
            <a:r>
              <a:rPr lang="en-US" dirty="0" err="1"/>
              <a:t>NetBSD</a:t>
            </a:r>
            <a:r>
              <a:rPr lang="en-US" dirty="0"/>
              <a:t>, </a:t>
            </a:r>
            <a:r>
              <a:rPr lang="en-US" dirty="0" err="1"/>
              <a:t>OpenBSD</a:t>
            </a:r>
            <a:r>
              <a:rPr lang="en-US" dirty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/>
              <a:t>PF – Packet Filter can be configured as </a:t>
            </a:r>
            <a:r>
              <a:rPr lang="en-US" dirty="0" err="1"/>
              <a:t>stateful</a:t>
            </a:r>
            <a:r>
              <a:rPr lang="en-US" dirty="0"/>
              <a:t> or stateless. Maintained by </a:t>
            </a:r>
            <a:r>
              <a:rPr lang="en-US" dirty="0" err="1"/>
              <a:t>OpenBSD</a:t>
            </a:r>
            <a:r>
              <a:rPr lang="en-US" dirty="0"/>
              <a:t>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5A20-E3A4-B94C-8300-421BB15A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</a:t>
            </a:r>
            <a:r>
              <a:rPr lang="en-US" b="1" dirty="0" err="1"/>
              <a:t>IPTables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5912-74D9-8D49-8D13-A7CC63F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iptables</a:t>
            </a:r>
            <a:r>
              <a:rPr lang="en-US" dirty="0"/>
              <a:t> is a user-space utility program that allows a system administrator to configure the tables</a:t>
            </a:r>
            <a:r>
              <a:rPr lang="en-US" baseline="30000" dirty="0"/>
              <a:t> </a:t>
            </a:r>
            <a:r>
              <a:rPr lang="en-US" dirty="0"/>
              <a:t>provided by the Linux kernel firewall which are implemented as different Netfilter modules</a:t>
            </a:r>
          </a:p>
          <a:p>
            <a:r>
              <a:rPr lang="en-US" dirty="0" err="1"/>
              <a:t>Netfilter</a:t>
            </a:r>
            <a:r>
              <a:rPr lang="en-US" dirty="0"/>
              <a:t> offers various functions and operations for packet filtering, network address translation, and port translation, which provide the functionality required for directing packets through a network and prohibiting packets from reaching sensitive locations within a network.</a:t>
            </a:r>
          </a:p>
        </p:txBody>
      </p:sp>
    </p:spTree>
    <p:extLst>
      <p:ext uri="{BB962C8B-B14F-4D97-AF65-F5344CB8AC3E}">
        <p14:creationId xmlns:p14="http://schemas.microsoft.com/office/powerpoint/2010/main" val="396183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E671-A075-E349-A1C7-2EFAF32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on “iptables”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A601-B852-944A-8228-1A51A2A9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man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$ man iptables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about default deny?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460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recommended practice when setting up a firewall is to take a "default deny" approach. </a:t>
            </a:r>
          </a:p>
          <a:p>
            <a:r>
              <a:rPr lang="en-US" dirty="0"/>
              <a:t>That is, to deny </a:t>
            </a:r>
            <a:r>
              <a:rPr lang="en-US" i="1" dirty="0"/>
              <a:t>everything</a:t>
            </a:r>
            <a:r>
              <a:rPr lang="en-US" dirty="0"/>
              <a:t> and then selectively allow certain traffic through the firewall. </a:t>
            </a:r>
          </a:p>
          <a:p>
            <a:r>
              <a:rPr lang="en-US" dirty="0"/>
              <a:t>This approach is recommended because it errs on the side of caution and also makes writing a </a:t>
            </a:r>
            <a:r>
              <a:rPr lang="en-US" dirty="0" err="1"/>
              <a:t>ruleset</a:t>
            </a:r>
            <a:r>
              <a:rPr lang="en-US" dirty="0"/>
              <a:t> easier. the first two filter rules should be: </a:t>
            </a:r>
          </a:p>
          <a:p>
            <a:r>
              <a:rPr lang="en-US" b="1" dirty="0"/>
              <a:t>HOWEVER</a:t>
            </a:r>
            <a:r>
              <a:rPr lang="en-US" dirty="0"/>
              <a:t>, you may opt to approach your firewall rules differently depending on the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577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Firewalls SS-E 2019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Linux IPTables</vt:lpstr>
      <vt:lpstr>More on “iptables”</vt:lpstr>
      <vt:lpstr>What about default deny?</vt:lpstr>
      <vt:lpstr>Some iptables examples</vt:lpstr>
      <vt:lpstr>sudo iptables -A INPUT -p icmp -j ACCEPT </vt:lpstr>
      <vt:lpstr>References and more reading</vt:lpstr>
    </vt:vector>
  </TitlesOfParts>
  <Company>Internet Society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Microsoft Office User</cp:lastModifiedBy>
  <cp:revision>46</cp:revision>
  <dcterms:created xsi:type="dcterms:W3CDTF">2012-07-25T05:31:08Z</dcterms:created>
  <dcterms:modified xsi:type="dcterms:W3CDTF">2019-06-10T12:58:18Z</dcterms:modified>
</cp:coreProperties>
</file>