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3"/>
    <p:restoredTop sz="50000"/>
  </p:normalViewPr>
  <p:slideViewPr>
    <p:cSldViewPr snapToGrid="0" snapToObjects="1">
      <p:cViewPr varScale="1">
        <p:scale>
          <a:sx n="86" d="100"/>
          <a:sy n="86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Relationship Id="rId9" Type="http://schemas.openxmlformats.org/officeDocument/2006/relationships/hyperlink" Target="https://en.wikipedia.org/wiki/DNS-based_Authentication_of_Named_Entit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Email </a:t>
            </a:r>
            <a:r>
              <a:rPr lang="en-US" b="1"/>
              <a:t>Best Practices</a:t>
            </a:r>
            <a:br>
              <a:rPr lang="en-US" b="1"/>
            </a:br>
            <a:br>
              <a:rPr lang="en-US" b="1"/>
            </a:br>
            <a:r>
              <a:rPr lang="en-US" b="1"/>
              <a:t>2018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</a:t>
            </a:r>
            <a:r>
              <a:rPr lang="en-US" dirty="0" err="1"/>
              <a:t>resolveable</a:t>
            </a:r>
            <a:r>
              <a:rPr lang="en-US" dirty="0"/>
              <a:t>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</a:t>
            </a:r>
            <a:r>
              <a:rPr lang="en-US" dirty="0" err="1"/>
              <a:t>AntiSpam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19858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endParaRPr lang="en-US" dirty="0"/>
          </a:p>
          <a:p>
            <a:pPr lvl="1"/>
            <a:r>
              <a:rPr lang="en-US" dirty="0"/>
              <a:t>DANE: </a:t>
            </a:r>
            <a:r>
              <a:rPr lang="en-US" dirty="0">
                <a:hlinkClick r:id="rId9"/>
              </a:rPr>
              <a:t>https://en.wikipedia.org/wiki/DNS-based_Authentication_of_Named_Entities</a:t>
            </a:r>
            <a:r>
              <a:rPr lang="en-US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4" y="1692165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5256" y="6474372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DNS-based Authentication of Named Entities</a:t>
            </a:r>
          </a:p>
          <a:p>
            <a:r>
              <a:rPr lang="en-US" dirty="0"/>
              <a:t>Described in RFC 6698 and proposed as  way to authenticated TLS certificates to be bound to DNS using DNSSEC</a:t>
            </a:r>
          </a:p>
          <a:p>
            <a:r>
              <a:rPr lang="en-US" dirty="0"/>
              <a:t>Having a DANE Record indicates that a sender of an email must use encryption (TLS) to transmit the email from the sending server to the recipient email</a:t>
            </a:r>
          </a:p>
          <a:p>
            <a:r>
              <a:rPr lang="en-US" dirty="0"/>
              <a:t>Using DANE therefore will ensure that the email sent to you was transmitted over TLS (encrypted) and so that much more difficult for a snoop to read your email</a:t>
            </a:r>
          </a:p>
          <a:p>
            <a:r>
              <a:rPr lang="en-US" dirty="0"/>
              <a:t>Without DANE, email uses opportunistic encryption to secure SMTP – </a:t>
            </a:r>
            <a:r>
              <a:rPr lang="en-US" dirty="0" err="1"/>
              <a:t>ie</a:t>
            </a:r>
            <a:r>
              <a:rPr lang="en-US" dirty="0"/>
              <a:t> it will be used if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1317</Words>
  <Application>Microsoft Macintosh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Email Best Practices  2018</vt:lpstr>
      <vt:lpstr>Why your email setup is critical</vt:lpstr>
      <vt:lpstr>SPF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Use Anti Spam and Anti Virus software</vt:lpstr>
      <vt:lpstr>GreyListing</vt:lpstr>
      <vt:lpstr>Accept only well formatted messages</vt:lpstr>
      <vt:lpstr>Security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6</cp:revision>
  <cp:lastPrinted>2017-05-23T13:37:11Z</cp:lastPrinted>
  <dcterms:created xsi:type="dcterms:W3CDTF">2017-05-23T13:37:05Z</dcterms:created>
  <dcterms:modified xsi:type="dcterms:W3CDTF">2019-06-10T09:41:49Z</dcterms:modified>
</cp:coreProperties>
</file>