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3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curity.debian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Nairobi, </a:t>
            </a:r>
            <a:r>
              <a:rPr lang="en-US" dirty="0" err="1" smtClean="0"/>
              <a:t>kenya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</a:p>
          <a:p>
            <a:pPr lvl="1"/>
            <a:r>
              <a:rPr lang="en-US" dirty="0" smtClean="0">
                <a:hlinkClick r:id="rId2"/>
              </a:rPr>
              <a:t>ssh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www.ws.afnog.org/afnog2017/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</a:p>
          <a:p>
            <a:pPr lvl="1"/>
            <a:r>
              <a:rPr lang="en-US" dirty="0" smtClean="0"/>
              <a:t>Web server 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</a:p>
          <a:p>
            <a:pPr lvl="1"/>
            <a:r>
              <a:rPr lang="en-US" dirty="0" smtClean="0"/>
              <a:t>For centralizing 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</a:p>
          <a:p>
            <a:pPr lvl="1"/>
            <a:r>
              <a:rPr lang="en-US" dirty="0" smtClean="0"/>
              <a:t>How to build virtual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DNS (Intro)</a:t>
            </a:r>
            <a:endParaRPr lang="en-US" dirty="0"/>
          </a:p>
          <a:p>
            <a:pPr lvl="1"/>
            <a:r>
              <a:rPr lang="en-US" dirty="0" smtClean="0"/>
              <a:t>Third Session: 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: DNS (Authoritative)</a:t>
            </a:r>
            <a:endParaRPr lang="en-US" dirty="0"/>
          </a:p>
          <a:p>
            <a:pPr lvl="1"/>
            <a:r>
              <a:rPr lang="en-US" dirty="0" smtClean="0"/>
              <a:t>Third Session: 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Postfix</a:t>
            </a:r>
            <a:endParaRPr lang="en-US" dirty="0"/>
          </a:p>
          <a:p>
            <a:pPr lvl="1"/>
            <a:r>
              <a:rPr lang="en-US" dirty="0" smtClean="0"/>
              <a:t>Third and Fourth Session: 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Dovecot IMAP</a:t>
            </a:r>
            <a:endParaRPr lang="en-US" dirty="0"/>
          </a:p>
          <a:p>
            <a:pPr lvl="1"/>
            <a:r>
              <a:rPr lang="en-US" dirty="0" smtClean="0"/>
              <a:t>Fourth 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Session: 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afnog@pcX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sz="2000" dirty="0" smtClean="0"/>
              <a:t>~$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dirty="0" err="1" smtClean="0"/>
              <a:t>afnog@pcX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sz="2000" dirty="0" smtClean="0"/>
              <a:t>~$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</a:t>
            </a:r>
            <a:r>
              <a:rPr lang="en-US" sz="2600" dirty="0"/>
              <a:t>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 smtClean="0"/>
              <a:t>~$</a:t>
            </a:r>
            <a:r>
              <a:rPr lang="en-US" sz="2400" b="1" dirty="0" smtClean="0"/>
              <a:t>cd 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a file:</a:t>
            </a:r>
            <a:br>
              <a:rPr lang="en-US" dirty="0" smtClean="0"/>
            </a:br>
            <a:r>
              <a:rPr lang="en-US" sz="2600" dirty="0" smtClean="0"/>
              <a:t>	</a:t>
            </a:r>
            <a:r>
              <a:rPr lang="en-US" sz="2600" dirty="0"/>
              <a:t>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 smtClean="0"/>
              <a:t>2017!”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X</a:t>
            </a:r>
            <a:r>
              <a:rPr lang="en-US" dirty="0"/>
              <a:t> </a:t>
            </a:r>
            <a:r>
              <a:rPr lang="en-US" dirty="0" smtClean="0"/>
              <a:t>and Then 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</a:t>
            </a:r>
            <a:r>
              <a:rPr lang="en-US" dirty="0" smtClean="0"/>
              <a:t>Web, </a:t>
            </a:r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  <a:endParaRPr lang="en-US" dirty="0" smtClean="0"/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  <a:hlinkClick r:id="rId2"/>
              </a:rPr>
              <a:t>http://</a:t>
            </a:r>
            <a:r>
              <a:rPr lang="en-US" b="1" dirty="0" smtClean="0">
                <a:solidFill>
                  <a:srgbClr val="292934"/>
                </a:solidFill>
                <a:hlinkClick r:id="rId2"/>
              </a:rPr>
              <a:t>security.debian.org/</a:t>
            </a:r>
            <a:r>
              <a:rPr lang="en-US" b="1" dirty="0" smtClean="0">
                <a:solidFill>
                  <a:srgbClr val="292934"/>
                </a:solidFill>
              </a:rPr>
              <a:t> </a:t>
            </a:r>
            <a:r>
              <a:rPr lang="en-US" b="1" dirty="0" err="1" smtClean="0">
                <a:solidFill>
                  <a:srgbClr val="292934"/>
                </a:solidFill>
              </a:rPr>
              <a:t>jessie</a:t>
            </a:r>
            <a:r>
              <a:rPr lang="en-US" b="1" dirty="0" smtClean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marL="274320" lvl="1" indent="0">
              <a:buNone/>
            </a:pPr>
            <a:r>
              <a:rPr lang="en-US" dirty="0" err="1" smtClean="0"/>
              <a:t>afnog@pcX</a:t>
            </a:r>
            <a:r>
              <a:rPr lang="en-US" dirty="0" smtClean="0"/>
              <a:t>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marL="274320" lvl="1" indent="0">
              <a:buNone/>
            </a:pPr>
            <a:r>
              <a:rPr lang="en-US" dirty="0" err="1" smtClean="0"/>
              <a:t>afnog@pcX</a:t>
            </a:r>
            <a:r>
              <a:rPr lang="en-US" dirty="0" smtClean="0"/>
              <a:t>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afnog@pcX</a:t>
            </a:r>
            <a:r>
              <a:rPr lang="en-US" dirty="0" smtClean="0"/>
              <a:t>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 smtClean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/>
              <a:t>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ntp.conf</a:t>
            </a:r>
            <a:endParaRPr lang="en-US" b="1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/>
              <a:t>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Isabella </a:t>
            </a:r>
            <a:r>
              <a:rPr lang="en-US" dirty="0" err="1" smtClean="0"/>
              <a:t>Odida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Uganda </a:t>
            </a:r>
            <a:endParaRPr lang="en-US" dirty="0" smtClean="0"/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Canada</a:t>
            </a:r>
          </a:p>
          <a:p>
            <a:r>
              <a:rPr lang="en-US" dirty="0" smtClean="0"/>
              <a:t>Kevin Chege – Kenya</a:t>
            </a:r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Nairobi?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</a:t>
            </a:r>
            <a:r>
              <a:rPr lang="en-US" sz="2800" dirty="0" smtClean="0"/>
              <a:t>8.8 </a:t>
            </a:r>
            <a:r>
              <a:rPr lang="en-US" sz="2800" dirty="0" smtClean="0"/>
              <a:t>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pay 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Breakfast </a:t>
            </a:r>
            <a:r>
              <a:rPr lang="en-US" dirty="0" smtClean="0"/>
              <a:t>at the hotel starts </a:t>
            </a:r>
            <a:r>
              <a:rPr lang="en-US" dirty="0" smtClean="0"/>
              <a:t>at 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break 11:00 to 11:00</a:t>
            </a:r>
          </a:p>
          <a:p>
            <a:r>
              <a:rPr lang="en-US" b="1" dirty="0" smtClean="0"/>
              <a:t>Second Session from 11:30 to 13:00</a:t>
            </a:r>
          </a:p>
          <a:p>
            <a:pPr lvl="1"/>
            <a:r>
              <a:rPr lang="en-US" dirty="0" smtClean="0"/>
              <a:t>Lunch from 13:00 to 14:00</a:t>
            </a:r>
          </a:p>
          <a:p>
            <a:r>
              <a:rPr lang="en-US" b="1" dirty="0" smtClean="0"/>
              <a:t>Third Session-  from 14:00 to 16:00</a:t>
            </a:r>
          </a:p>
          <a:p>
            <a:pPr lvl="1"/>
            <a:r>
              <a:rPr lang="en-US" dirty="0" smtClean="0"/>
              <a:t>Tea break – 16:00 to 16:30</a:t>
            </a:r>
          </a:p>
          <a:p>
            <a:r>
              <a:rPr lang="en-US" b="1" dirty="0" smtClean="0"/>
              <a:t>Fourth Session – 16:30 to 18:00</a:t>
            </a:r>
          </a:p>
          <a:p>
            <a:pPr lvl="1"/>
            <a:r>
              <a:rPr lang="en-US" dirty="0" smtClean="0"/>
              <a:t>Dinner</a:t>
            </a:r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Boma</a:t>
            </a:r>
            <a:r>
              <a:rPr lang="en-US" b="1" dirty="0" smtClean="0"/>
              <a:t> Hotel or </a:t>
            </a:r>
            <a:r>
              <a:rPr lang="en-US" b="1" dirty="0" err="1" smtClean="0"/>
              <a:t>Boma</a:t>
            </a:r>
            <a:r>
              <a:rPr lang="en-US" b="1" dirty="0" smtClean="0"/>
              <a:t> Inn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and dinner: </a:t>
            </a:r>
            <a:r>
              <a:rPr lang="en-US" b="1" dirty="0" smtClean="0"/>
              <a:t>On the ground floor of the conference facility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break: </a:t>
            </a:r>
            <a:r>
              <a:rPr lang="en-US" b="1" dirty="0" smtClean="0"/>
              <a:t>In the corridor outside the lecture rooms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8.8 </a:t>
            </a:r>
            <a:r>
              <a:rPr lang="en-US" b="1" dirty="0" smtClean="0"/>
              <a:t>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3983</TotalTime>
  <Words>981</Words>
  <Application>Microsoft Macintosh PowerPoint</Application>
  <PresentationFormat>On-screen Show (4:3)</PresentationFormat>
  <Paragraphs>228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</vt:lpstr>
      <vt:lpstr>Mangal</vt:lpstr>
      <vt:lpstr>Wingdings</vt:lpstr>
      <vt:lpstr>Arial</vt:lpstr>
      <vt:lpstr>Clarity</vt:lpstr>
      <vt:lpstr>Welcome to ss-e AfNOG - 2017 Nairobi, kenya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Andrew Bulley</cp:lastModifiedBy>
  <cp:revision>76</cp:revision>
  <dcterms:created xsi:type="dcterms:W3CDTF">2015-05-24T17:28:11Z</dcterms:created>
  <dcterms:modified xsi:type="dcterms:W3CDTF">2017-05-22T08:46:13Z</dcterms:modified>
</cp:coreProperties>
</file>