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$</a:t>
            </a:r>
            <a:r>
              <a:rPr lang="en-US" b="1" dirty="0" err="1" smtClean="0"/>
              <a:t>nano</a:t>
            </a:r>
            <a:r>
              <a:rPr lang="en-US" b="1" dirty="0" smtClean="0"/>
              <a:t> 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$cd 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</a:t>
            </a:r>
            <a:r>
              <a:rPr lang="en-US" smtClean="0"/>
              <a:t>following 4 </a:t>
            </a:r>
            <a:r>
              <a:rPr lang="en-US" dirty="0" smtClean="0"/>
              <a:t>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lvl="1"/>
            <a:r>
              <a:rPr lang="en-US" b="1" dirty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exim4 stop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lvl="1"/>
            <a:r>
              <a:rPr lang="en-US" b="1" dirty="0"/>
              <a:t>$</a:t>
            </a:r>
            <a:r>
              <a:rPr lang="en-US" b="1" dirty="0" err="1"/>
              <a:t>sudo</a:t>
            </a:r>
            <a:r>
              <a:rPr lang="en-US" b="1" dirty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nano</a:t>
            </a:r>
            <a:r>
              <a:rPr lang="en-US" dirty="0" smtClean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ntp.conf</a:t>
            </a:r>
            <a:endParaRPr lang="en-US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lvl="1"/>
            <a:r>
              <a:rPr lang="en-US" b="1" dirty="0" smtClean="0"/>
              <a:t>$</a:t>
            </a:r>
            <a:r>
              <a:rPr lang="en-US" b="1" dirty="0" err="1"/>
              <a:t>sudo</a:t>
            </a:r>
            <a:r>
              <a:rPr lang="en-US" b="1" dirty="0"/>
              <a:t> 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 smtClean="0"/>
          </a:p>
          <a:p>
            <a:pPr lvl="1"/>
            <a:r>
              <a:rPr lang="en-US" b="1" dirty="0" smtClean="0"/>
              <a:t>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2712</TotalTime>
  <Words>1144</Words>
  <Application>Microsoft Macintosh PowerPoint</Application>
  <PresentationFormat>On-screen Show (4:3)</PresentationFormat>
  <Paragraphs>231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65</cp:revision>
  <dcterms:created xsi:type="dcterms:W3CDTF">2015-05-24T17:28:11Z</dcterms:created>
  <dcterms:modified xsi:type="dcterms:W3CDTF">2016-05-30T08:31:34Z</dcterms:modified>
</cp:coreProperties>
</file>