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</a:t>
            </a:r>
            <a:r>
              <a:rPr lang="en-US" b="1" dirty="0" smtClean="0"/>
              <a:t>your </a:t>
            </a:r>
            <a:r>
              <a:rPr lang="en-US" b="1" dirty="0" smtClean="0"/>
              <a:t>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8179" y="1904674"/>
            <a:ext cx="4693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y</a:t>
            </a:r>
            <a:r>
              <a:rPr lang="en-US" sz="3200" b="1" dirty="0" err="1" smtClean="0"/>
              <a:t>ourname.afnog.guru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53029" y="5270281"/>
            <a:ext cx="3260468" cy="436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yourname.afnog.guru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45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Postfix Screen: Read then press enter</vt:lpstr>
      <vt:lpstr>Select Internet Site</vt:lpstr>
      <vt:lpstr>Enter your Name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13</cp:revision>
  <cp:lastPrinted>2015-05-28T10:21:39Z</cp:lastPrinted>
  <dcterms:created xsi:type="dcterms:W3CDTF">2015-05-27T14:04:38Z</dcterms:created>
  <dcterms:modified xsi:type="dcterms:W3CDTF">2015-05-28T10:22:14Z</dcterms:modified>
</cp:coreProperties>
</file>