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Find the line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prohibit-password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Change to 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dirty="0"/>
              <a:t>Save and Exit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Dakar?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9 (Stretch)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18:30</a:t>
            </a:r>
          </a:p>
          <a:p>
            <a:pPr lvl="1"/>
            <a:r>
              <a:rPr lang="en-US" dirty="0"/>
              <a:t>Dinner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your hotel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left when you exit from the room (past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4031</TotalTime>
  <Words>1024</Words>
  <Application>Microsoft Macintosh PowerPoint</Application>
  <PresentationFormat>On-screen Show (4:3)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84</cp:revision>
  <cp:lastPrinted>2018-04-30T10:19:10Z</cp:lastPrinted>
  <dcterms:created xsi:type="dcterms:W3CDTF">2015-05-24T17:28:11Z</dcterms:created>
  <dcterms:modified xsi:type="dcterms:W3CDTF">2018-04-30T10:20:00Z</dcterms:modified>
</cp:coreProperties>
</file>