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7.11.0.139/1.2.0-mailwatch.zi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MailScanner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Part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MySQL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err="1" smtClean="0"/>
              <a:t>mysql</a:t>
            </a:r>
            <a:r>
              <a:rPr lang="en-US" dirty="0"/>
              <a:t>-server </a:t>
            </a:r>
            <a:r>
              <a:rPr lang="en-US" dirty="0" err="1"/>
              <a:t>libdbd-mysql-perl</a:t>
            </a:r>
            <a:r>
              <a:rPr lang="en-US" dirty="0"/>
              <a:t> php5-gd php5-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4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 </a:t>
            </a:r>
            <a:r>
              <a:rPr lang="en-US" i="1" dirty="0" err="1" smtClean="0"/>
              <a:t>afnog</a:t>
            </a:r>
            <a:r>
              <a:rPr lang="en-US" dirty="0" smtClean="0"/>
              <a:t> as the MySQL Password</a:t>
            </a:r>
            <a:endParaRPr lang="en-US" dirty="0"/>
          </a:p>
        </p:txBody>
      </p:sp>
      <p:pic>
        <p:nvPicPr>
          <p:cNvPr id="4" name="Content Placeholder 3" descr="Screen Shot 2015-05-27 at 5.13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" b="3444"/>
          <a:stretch>
            <a:fillRect/>
          </a:stretch>
        </p:blipFill>
        <p:spPr>
          <a:xfrm>
            <a:off x="457200" y="1576060"/>
            <a:ext cx="8229600" cy="2155825"/>
          </a:xfrm>
        </p:spPr>
      </p:pic>
      <p:pic>
        <p:nvPicPr>
          <p:cNvPr id="5" name="Picture 4" descr="Screen Shot 2015-05-27 at 5.13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9" y="4406900"/>
            <a:ext cx="5003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MailWatch</a:t>
            </a:r>
            <a:r>
              <a:rPr lang="en-US" dirty="0" smtClean="0"/>
              <a:t> (Fronted for </a:t>
            </a:r>
            <a:r>
              <a:rPr lang="en-US" dirty="0" err="1" smtClean="0"/>
              <a:t>Mailscanner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$cd /home/</a:t>
            </a:r>
            <a:r>
              <a:rPr lang="en-US" dirty="0" err="1" smtClean="0"/>
              <a:t>afnog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http://197.4.11.139/1.2.0-mailwatch.zip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$unzip 1.2.0-mailwatch.zip</a:t>
            </a:r>
          </a:p>
          <a:p>
            <a:pPr marL="0" indent="0">
              <a:buNone/>
            </a:pPr>
            <a:r>
              <a:rPr lang="en-US" dirty="0" smtClean="0"/>
              <a:t>$cd 1.2.0-mailwatch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mysql</a:t>
            </a:r>
            <a:r>
              <a:rPr lang="en-US" dirty="0" smtClean="0"/>
              <a:t> –u root –p &lt; </a:t>
            </a:r>
            <a:r>
              <a:rPr lang="en-US" dirty="0" err="1" smtClean="0"/>
              <a:t>create.sql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password is </a:t>
            </a:r>
            <a:r>
              <a:rPr lang="en-US" i="1" dirty="0" err="1" smtClean="0"/>
              <a:t>afnog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9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69" y="1600200"/>
            <a:ext cx="875897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mysql</a:t>
            </a:r>
            <a:r>
              <a:rPr lang="en-US" dirty="0" smtClean="0"/>
              <a:t> –u root –p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m</a:t>
            </a:r>
            <a:r>
              <a:rPr lang="en-US" sz="2400" dirty="0" err="1" smtClean="0">
                <a:solidFill>
                  <a:srgbClr val="FF0000"/>
                </a:solidFill>
              </a:rPr>
              <a:t>ysql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r>
              <a:rPr lang="en-US" sz="2400" dirty="0" smtClean="0"/>
              <a:t>GRANT </a:t>
            </a:r>
            <a:r>
              <a:rPr lang="en-US" sz="2400" dirty="0"/>
              <a:t>ALL ON </a:t>
            </a:r>
            <a:r>
              <a:rPr lang="en-US" sz="2400" dirty="0" err="1"/>
              <a:t>mailscanner</a:t>
            </a:r>
            <a:r>
              <a:rPr lang="en-US" sz="2400" dirty="0"/>
              <a:t>.* TO </a:t>
            </a:r>
            <a:r>
              <a:rPr lang="en-US" sz="2400" dirty="0" err="1" smtClean="0"/>
              <a:t>mailwatch@</a:t>
            </a:r>
            <a:r>
              <a:rPr lang="en-US" sz="2400" dirty="0" err="1"/>
              <a:t>localhost</a:t>
            </a:r>
            <a:r>
              <a:rPr lang="en-US" sz="2400" dirty="0"/>
              <a:t> IDENTIFIED BY '</a:t>
            </a:r>
            <a:r>
              <a:rPr lang="en-US" sz="2400" dirty="0" err="1"/>
              <a:t>afnog</a:t>
            </a:r>
            <a:r>
              <a:rPr lang="en-US" sz="2400" dirty="0"/>
              <a:t>'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i="1" dirty="0" smtClean="0"/>
              <a:t>(All on one line)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err="1" smtClean="0">
                <a:solidFill>
                  <a:srgbClr val="FF0000"/>
                </a:solidFill>
              </a:rPr>
              <a:t>mysql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r>
              <a:rPr lang="en-US" sz="2400" dirty="0"/>
              <a:t>GRANT FILE ON *.* TO </a:t>
            </a:r>
            <a:r>
              <a:rPr lang="en-US" sz="2400" dirty="0" err="1"/>
              <a:t>mailwatch@localhost</a:t>
            </a:r>
            <a:r>
              <a:rPr lang="en-US" sz="2400" dirty="0"/>
              <a:t> IDENTIFIED BY '</a:t>
            </a:r>
            <a:r>
              <a:rPr lang="en-US" sz="2400" dirty="0" err="1"/>
              <a:t>afnog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i="1" dirty="0" smtClean="0"/>
              <a:t>(All on one line)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mysql</a:t>
            </a:r>
            <a:r>
              <a:rPr lang="en-US" sz="2400" b="1" dirty="0">
                <a:solidFill>
                  <a:srgbClr val="FF0000"/>
                </a:solidFill>
              </a:rPr>
              <a:t>&gt;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FLUSH </a:t>
            </a:r>
            <a:r>
              <a:rPr lang="en-US" sz="2400" b="1" dirty="0"/>
              <a:t>PRIVILEGES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mysql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exit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27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/>
              <a:t>mailscanner</a:t>
            </a:r>
            <a:r>
              <a:rPr lang="en-US" dirty="0"/>
              <a:t> -u </a:t>
            </a:r>
            <a:r>
              <a:rPr lang="en-US" dirty="0" err="1"/>
              <a:t>mailwatch</a:t>
            </a:r>
            <a:r>
              <a:rPr lang="en-US" dirty="0"/>
              <a:t> </a:t>
            </a:r>
            <a:r>
              <a:rPr lang="en-US" dirty="0" smtClean="0"/>
              <a:t>–p</a:t>
            </a:r>
          </a:p>
          <a:p>
            <a:pPr marL="0" indent="0">
              <a:buNone/>
            </a:pPr>
            <a:r>
              <a:rPr lang="en-US" i="1" dirty="0" smtClean="0"/>
              <a:t>password is </a:t>
            </a:r>
            <a:r>
              <a:rPr lang="en-US" i="1" dirty="0" err="1" smtClean="0"/>
              <a:t>afnog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users </a:t>
            </a:r>
            <a:r>
              <a:rPr lang="en-US" b="1" dirty="0"/>
              <a:t>SET</a:t>
            </a:r>
            <a:r>
              <a:rPr lang="en-US" dirty="0"/>
              <a:t> username </a:t>
            </a:r>
            <a:r>
              <a:rPr lang="en-US" b="1" dirty="0"/>
              <a:t>=</a:t>
            </a:r>
            <a:r>
              <a:rPr lang="en-US" dirty="0"/>
              <a:t> ‘</a:t>
            </a:r>
            <a:r>
              <a:rPr lang="en-US" dirty="0" err="1"/>
              <a:t>mailwatch</a:t>
            </a:r>
            <a:r>
              <a:rPr lang="en-US" dirty="0"/>
              <a:t>’, password </a:t>
            </a:r>
            <a:r>
              <a:rPr lang="en-US" b="1" dirty="0"/>
              <a:t>=</a:t>
            </a:r>
            <a:r>
              <a:rPr lang="en-US" dirty="0"/>
              <a:t> MD5(‘</a:t>
            </a:r>
            <a:r>
              <a:rPr lang="en-US" dirty="0" err="1"/>
              <a:t>afnog</a:t>
            </a:r>
            <a:r>
              <a:rPr lang="en-US" dirty="0"/>
              <a:t>’), 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’</a:t>
            </a:r>
            <a:r>
              <a:rPr lang="en-US" dirty="0" err="1"/>
              <a:t>mailadmin</a:t>
            </a:r>
            <a:r>
              <a:rPr lang="en-US" dirty="0"/>
              <a:t>’, </a:t>
            </a:r>
            <a:r>
              <a:rPr lang="en-US" b="1" dirty="0"/>
              <a:t>type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‘A’;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6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7630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150</Words>
  <Application>Microsoft Macintosh PowerPoint</Application>
  <PresentationFormat>On-screen Show (4:3)</PresentationFormat>
  <Paragraphs>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MailScanner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the MySQL Database</vt:lpstr>
      <vt:lpstr>Enter afnog as the MySQL Password</vt:lpstr>
      <vt:lpstr>Install MailWatch (Fronted for Mailscanner)</vt:lpstr>
      <vt:lpstr>Configure MySQL</vt:lpstr>
      <vt:lpstr>PowerPoint Presentation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7</cp:revision>
  <dcterms:created xsi:type="dcterms:W3CDTF">2015-05-27T14:04:38Z</dcterms:created>
  <dcterms:modified xsi:type="dcterms:W3CDTF">2015-05-27T18:53:51Z</dcterms:modified>
</cp:coreProperties>
</file>