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061E-3672-45FB-82E6-D7B9FC80B0C6}" type="datetimeFigureOut">
              <a:rPr lang="en-US" smtClean="0"/>
              <a:t>29-May-16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761C-E591-44E5-BDEB-9351DDCE0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9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061E-3672-45FB-82E6-D7B9FC80B0C6}" type="datetimeFigureOut">
              <a:rPr lang="en-US" smtClean="0"/>
              <a:t>29-May-16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761C-E591-44E5-BDEB-9351DDCE0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4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061E-3672-45FB-82E6-D7B9FC80B0C6}" type="datetimeFigureOut">
              <a:rPr lang="en-US" smtClean="0"/>
              <a:t>29-May-16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761C-E591-44E5-BDEB-9351DDCE0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061E-3672-45FB-82E6-D7B9FC80B0C6}" type="datetimeFigureOut">
              <a:rPr lang="en-US" smtClean="0"/>
              <a:t>29-May-16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761C-E591-44E5-BDEB-9351DDCE0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7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061E-3672-45FB-82E6-D7B9FC80B0C6}" type="datetimeFigureOut">
              <a:rPr lang="en-US" smtClean="0"/>
              <a:t>29-May-16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761C-E591-44E5-BDEB-9351DDCE0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3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061E-3672-45FB-82E6-D7B9FC80B0C6}" type="datetimeFigureOut">
              <a:rPr lang="en-US" smtClean="0"/>
              <a:t>29-May-16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761C-E591-44E5-BDEB-9351DDCE0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061E-3672-45FB-82E6-D7B9FC80B0C6}" type="datetimeFigureOut">
              <a:rPr lang="en-US" smtClean="0"/>
              <a:t>29-May-16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761C-E591-44E5-BDEB-9351DDCE0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061E-3672-45FB-82E6-D7B9FC80B0C6}" type="datetimeFigureOut">
              <a:rPr lang="en-US" smtClean="0"/>
              <a:t>29-May-16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761C-E591-44E5-BDEB-9351DDCE0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7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061E-3672-45FB-82E6-D7B9FC80B0C6}" type="datetimeFigureOut">
              <a:rPr lang="en-US" smtClean="0"/>
              <a:t>29-May-16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761C-E591-44E5-BDEB-9351DDCE0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3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061E-3672-45FB-82E6-D7B9FC80B0C6}" type="datetimeFigureOut">
              <a:rPr lang="en-US" smtClean="0"/>
              <a:t>29-May-16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761C-E591-44E5-BDEB-9351DDCE0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4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061E-3672-45FB-82E6-D7B9FC80B0C6}" type="datetimeFigureOut">
              <a:rPr lang="en-US" smtClean="0"/>
              <a:t>29-May-16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761C-E591-44E5-BDEB-9351DDCE0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2061E-3672-45FB-82E6-D7B9FC80B0C6}" type="datetimeFigureOut">
              <a:rPr lang="en-US" smtClean="0"/>
              <a:t>29-May-16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7761C-E591-44E5-BDEB-9351DDCE0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1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 </a:t>
            </a:r>
            <a:r>
              <a:rPr lang="en-US" dirty="0" err="1" smtClean="0"/>
              <a:t>OpenLDAP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Sudo</a:t>
            </a:r>
            <a:r>
              <a:rPr lang="en-US" dirty="0" smtClean="0"/>
              <a:t> apt-get update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slapd</a:t>
            </a:r>
            <a:r>
              <a:rPr lang="en-US" dirty="0" smtClean="0"/>
              <a:t> </a:t>
            </a:r>
            <a:r>
              <a:rPr lang="en-US" dirty="0" err="1" smtClean="0"/>
              <a:t>ldap-utils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6159"/>
            <a:ext cx="5897451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8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and configuring </a:t>
            </a:r>
            <a:r>
              <a:rPr lang="en-US" dirty="0" err="1" smtClean="0"/>
              <a:t>PhpLdapAdmin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Apt-get install apache2</a:t>
            </a:r>
          </a:p>
          <a:p>
            <a:r>
              <a:rPr lang="en-US" dirty="0" smtClean="0"/>
              <a:t>Apt-get –y install php5 libapache2-mod-php5</a:t>
            </a:r>
          </a:p>
          <a:p>
            <a:r>
              <a:rPr lang="en-US" dirty="0" smtClean="0"/>
              <a:t>Service apache2 restart</a:t>
            </a:r>
          </a:p>
          <a:p>
            <a:r>
              <a:rPr lang="en-US" dirty="0" smtClean="0"/>
              <a:t>Apt-get install </a:t>
            </a:r>
            <a:r>
              <a:rPr lang="en-US" dirty="0" err="1" smtClean="0"/>
              <a:t>phpldapadmin</a:t>
            </a:r>
            <a:endParaRPr lang="en-US" dirty="0"/>
          </a:p>
          <a:p>
            <a:r>
              <a:rPr lang="en-US" dirty="0" smtClean="0"/>
              <a:t>Vi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phpldapadmin</a:t>
            </a:r>
            <a:r>
              <a:rPr lang="en-US" dirty="0" smtClean="0"/>
              <a:t>/</a:t>
            </a:r>
            <a:r>
              <a:rPr lang="en-US" dirty="0" err="1" smtClean="0"/>
              <a:t>config.php</a:t>
            </a:r>
            <a:endParaRPr lang="en-US" dirty="0" smtClean="0"/>
          </a:p>
          <a:p>
            <a:r>
              <a:rPr lang="en-US" dirty="0"/>
              <a:t>Search for the following sections and modify them accordingly.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210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PhpLdapAdmin</a:t>
            </a:r>
            <a:r>
              <a:rPr lang="en-US" dirty="0" smtClean="0"/>
              <a:t>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 red value to the way you will be referencing your server, either through domain name or IP address.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14255"/>
            <a:ext cx="10820400" cy="65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4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PhpLdapAdmin</a:t>
            </a:r>
            <a:r>
              <a:rPr lang="en-US" dirty="0" smtClean="0"/>
              <a:t>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the following entry to reflect the name you selected (ours is </a:t>
            </a:r>
            <a:r>
              <a:rPr lang="en-US" dirty="0" smtClean="0"/>
              <a:t>“afnog.org" </a:t>
            </a:r>
            <a:r>
              <a:rPr lang="en-US" dirty="0"/>
              <a:t>as you recall</a:t>
            </a:r>
            <a:r>
              <a:rPr lang="en-US" dirty="0" smtClean="0"/>
              <a:t>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12128"/>
            <a:ext cx="11111345" cy="85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31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PhpLdapAdmin</a:t>
            </a:r>
            <a:r>
              <a:rPr lang="en-US" dirty="0" smtClean="0"/>
              <a:t>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value to modify will use the same domain components that you just set up in the last entry. Add these after the "</a:t>
            </a:r>
            <a:r>
              <a:rPr lang="en-US" dirty="0" err="1"/>
              <a:t>cn</a:t>
            </a:r>
            <a:r>
              <a:rPr lang="en-US" dirty="0"/>
              <a:t>=admin" in the entry below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86620"/>
            <a:ext cx="10924309" cy="99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43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PhpLdapAdmin</a:t>
            </a:r>
            <a:r>
              <a:rPr lang="en-US" dirty="0" smtClean="0"/>
              <a:t>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the following section about the "</a:t>
            </a:r>
            <a:r>
              <a:rPr lang="en-US" dirty="0" err="1"/>
              <a:t>hide</a:t>
            </a:r>
            <a:r>
              <a:rPr lang="en-US" i="1" dirty="0" err="1"/>
              <a:t>template</a:t>
            </a:r>
            <a:r>
              <a:rPr lang="en-US" dirty="0" err="1"/>
              <a:t>warning</a:t>
            </a:r>
            <a:r>
              <a:rPr lang="en-US" dirty="0"/>
              <a:t>" attribute. We want to uncomment this line and set the value to "true" to avoid some annoying warnings that are unimportant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663662"/>
            <a:ext cx="10515600" cy="119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65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PhpLdapAdmin</a:t>
            </a:r>
            <a:r>
              <a:rPr lang="en-US" dirty="0" smtClean="0"/>
              <a:t>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to the </a:t>
            </a:r>
            <a:r>
              <a:rPr lang="en-US" dirty="0" err="1" smtClean="0"/>
              <a:t>PhpLdapAdmin</a:t>
            </a:r>
            <a:r>
              <a:rPr lang="en-US" dirty="0" smtClean="0"/>
              <a:t> page using a browser with your IP Address followed by </a:t>
            </a:r>
            <a:r>
              <a:rPr lang="en-US" dirty="0" err="1" smtClean="0"/>
              <a:t>phpldapadmin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63997"/>
            <a:ext cx="10243164" cy="150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46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PhpLdapAdmin</a:t>
            </a:r>
            <a:r>
              <a:rPr lang="en-US" dirty="0" smtClean="0"/>
              <a:t>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Click on login in your left pane  and enter your </a:t>
            </a:r>
            <a:r>
              <a:rPr lang="en-US" dirty="0" err="1" smtClean="0"/>
              <a:t>ldap</a:t>
            </a:r>
            <a:r>
              <a:rPr lang="en-US" dirty="0" smtClean="0"/>
              <a:t> admin password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745" y="2533854"/>
            <a:ext cx="8312728" cy="432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17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PhpLdapAdmin</a:t>
            </a:r>
            <a:r>
              <a:rPr lang="en-US" dirty="0" smtClean="0"/>
              <a:t>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successfully </a:t>
            </a:r>
            <a:r>
              <a:rPr lang="en-US" dirty="0" err="1" smtClean="0"/>
              <a:t>loged</a:t>
            </a:r>
            <a:r>
              <a:rPr lang="en-US" dirty="0" smtClean="0"/>
              <a:t> in, you should see an interface as below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9357"/>
            <a:ext cx="10217727" cy="387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96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PhpLdapAdmin</a:t>
            </a:r>
            <a:r>
              <a:rPr lang="en-US" dirty="0" smtClean="0"/>
              <a:t>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Create Organizational </a:t>
            </a:r>
            <a:r>
              <a:rPr lang="en-US" b="1" dirty="0" smtClean="0"/>
              <a:t>Units , Groups, Users</a:t>
            </a:r>
          </a:p>
          <a:p>
            <a:r>
              <a:rPr lang="en-US" b="1" dirty="0" smtClean="0"/>
              <a:t>Click on the “Create new entry here” link on the left-hand side</a:t>
            </a:r>
          </a:p>
          <a:p>
            <a:r>
              <a:rPr lang="en-US" b="1" dirty="0" smtClean="0"/>
              <a:t>Click on the “Generic: Organizational Unit” template as below</a:t>
            </a:r>
          </a:p>
          <a:p>
            <a:r>
              <a:rPr lang="en-US" b="1" dirty="0" smtClean="0"/>
              <a:t>We will be asked to create a name for our organizational unit. </a:t>
            </a:r>
          </a:p>
          <a:p>
            <a:r>
              <a:rPr lang="en-US" b="1" dirty="0" smtClean="0"/>
              <a:t>Type Groups and repeat the same procedure to create users group as well.</a:t>
            </a:r>
          </a:p>
          <a:p>
            <a:r>
              <a:rPr lang="en-US" b="1" dirty="0" smtClean="0"/>
              <a:t>Slides on the next slide demonstrate the process </a:t>
            </a:r>
          </a:p>
          <a:p>
            <a:pPr marL="0" indent="0">
              <a:buNone/>
            </a:pPr>
            <a:endParaRPr lang="en-US" b="1" dirty="0" smtClean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48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PhpLdapAdmin</a:t>
            </a:r>
            <a:r>
              <a:rPr lang="en-US" dirty="0" smtClean="0"/>
              <a:t> continue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21786"/>
            <a:ext cx="10515599" cy="507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Reconfiguring </a:t>
            </a:r>
            <a:r>
              <a:rPr lang="en-US" dirty="0" err="1" smtClean="0"/>
              <a:t>OpenLDAP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dpkg</a:t>
            </a:r>
            <a:r>
              <a:rPr lang="en-US" dirty="0" smtClean="0"/>
              <a:t>-reconfigure </a:t>
            </a:r>
            <a:r>
              <a:rPr lang="en-US" dirty="0" err="1" smtClean="0"/>
              <a:t>slapd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1083"/>
            <a:ext cx="7442916" cy="442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08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PhpLdapAdmin</a:t>
            </a:r>
            <a:r>
              <a:rPr lang="en-US" dirty="0" smtClean="0"/>
              <a:t> continue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863258" cy="4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10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PhpLdapAdmin</a:t>
            </a:r>
            <a:r>
              <a:rPr lang="en-US" dirty="0" smtClean="0"/>
              <a:t> continue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Commit to save changes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03" y="2287586"/>
            <a:ext cx="8653605" cy="43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9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PhpLdapAdmin</a:t>
            </a:r>
            <a:r>
              <a:rPr lang="en-US" dirty="0" smtClean="0"/>
              <a:t>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are done, you should see the configuration as shown on your left hand side.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0" y="2763982"/>
            <a:ext cx="8416637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68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PhpLdapAdmin</a:t>
            </a:r>
            <a:r>
              <a:rPr lang="en-US" dirty="0" smtClean="0"/>
              <a:t>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Groups</a:t>
            </a:r>
          </a:p>
          <a:p>
            <a:r>
              <a:rPr lang="en-US" dirty="0" smtClean="0"/>
              <a:t>We can create two different groups that could be used to organize users into different “access” groups based on their privileges they require.</a:t>
            </a:r>
          </a:p>
          <a:p>
            <a:r>
              <a:rPr lang="en-US" dirty="0" smtClean="0"/>
              <a:t>Those groups are “admin” and “user” groups.</a:t>
            </a:r>
          </a:p>
          <a:p>
            <a:r>
              <a:rPr lang="en-US" dirty="0" smtClean="0"/>
              <a:t>In the main pane, click on the “Create a child entry” within the groups category.</a:t>
            </a:r>
          </a:p>
          <a:p>
            <a:r>
              <a:rPr lang="en-US" dirty="0" smtClean="0"/>
              <a:t>We will choose the “Generic: </a:t>
            </a:r>
            <a:r>
              <a:rPr lang="en-US" dirty="0" err="1" smtClean="0"/>
              <a:t>Posix</a:t>
            </a:r>
            <a:r>
              <a:rPr lang="en-US" dirty="0" smtClean="0"/>
              <a:t> Group” Category</a:t>
            </a:r>
          </a:p>
          <a:p>
            <a:r>
              <a:rPr lang="en-US" dirty="0" smtClean="0"/>
              <a:t>The next slide shows the guidelines for creating those groups.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31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PhpLdapAdmin</a:t>
            </a:r>
            <a:r>
              <a:rPr lang="en-US" dirty="0" smtClean="0"/>
              <a:t>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the “Generic: </a:t>
            </a:r>
            <a:r>
              <a:rPr lang="en-US" dirty="0" err="1" smtClean="0"/>
              <a:t>Posix</a:t>
            </a:r>
            <a:r>
              <a:rPr lang="en-US" dirty="0" smtClean="0"/>
              <a:t> Group” highlighted in yellow </a:t>
            </a:r>
            <a:r>
              <a:rPr lang="en-US" dirty="0" err="1" smtClean="0"/>
              <a:t>colour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8345"/>
            <a:ext cx="9857943" cy="444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91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PhpLdapAdmin</a:t>
            </a:r>
            <a:r>
              <a:rPr lang="en-US" dirty="0" smtClean="0"/>
              <a:t> continue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6162"/>
            <a:ext cx="9739745" cy="48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20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PhpLdapAdmin</a:t>
            </a:r>
            <a:r>
              <a:rPr lang="en-US" dirty="0" smtClean="0"/>
              <a:t>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groups after creation will look as below in the left hand side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0706"/>
            <a:ext cx="7523018" cy="463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61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PhpLdapAdmin</a:t>
            </a:r>
            <a:r>
              <a:rPr lang="en-US" dirty="0" smtClean="0"/>
              <a:t>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the “view 2 children” as highlighted in yellow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4184"/>
            <a:ext cx="10799618" cy="434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10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PhpLdapAdmin</a:t>
            </a:r>
            <a:r>
              <a:rPr lang="en-US" dirty="0" smtClean="0"/>
              <a:t>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output of the view 2 </a:t>
            </a:r>
            <a:r>
              <a:rPr lang="en-US" dirty="0" err="1" smtClean="0"/>
              <a:t>childres</a:t>
            </a:r>
            <a:r>
              <a:rPr lang="en-US" dirty="0" smtClean="0"/>
              <a:t> is as shown below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1224"/>
            <a:ext cx="7994073" cy="467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24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Users</a:t>
            </a:r>
          </a:p>
          <a:p>
            <a:r>
              <a:rPr lang="en-US" dirty="0" smtClean="0"/>
              <a:t>Next, we will create users to put in these groups. Start by clicking on “</a:t>
            </a:r>
            <a:r>
              <a:rPr lang="en-US" dirty="0" err="1" smtClean="0"/>
              <a:t>ou</a:t>
            </a:r>
            <a:r>
              <a:rPr lang="en-US" dirty="0" smtClean="0"/>
              <a:t>=users” category. Click on Create a child entry.</a:t>
            </a:r>
          </a:p>
          <a:p>
            <a:r>
              <a:rPr lang="en-US" dirty="0" smtClean="0"/>
              <a:t>We will choose “Generic: User Account” for these entries</a:t>
            </a:r>
          </a:p>
          <a:p>
            <a:r>
              <a:rPr lang="en-US" dirty="0" smtClean="0"/>
              <a:t>We will be given a lot of fields to fill out:</a:t>
            </a:r>
          </a:p>
          <a:p>
            <a:endParaRPr lang="en-US" dirty="0"/>
          </a:p>
          <a:p>
            <a:r>
              <a:rPr lang="en-US" dirty="0" smtClean="0"/>
              <a:t>The picture below shows the template to be filled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4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Reconfiguring </a:t>
            </a:r>
            <a:r>
              <a:rPr lang="en-US" dirty="0" err="1" smtClean="0"/>
              <a:t>OpenLDAP</a:t>
            </a:r>
            <a:r>
              <a:rPr lang="en-US" dirty="0" smtClean="0"/>
              <a:t> Continue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305800" cy="488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6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218" y="1953491"/>
            <a:ext cx="9463195" cy="49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55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521380" cy="490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14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5380"/>
            <a:ext cx="7571510" cy="470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69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886744"/>
            <a:ext cx="6691744" cy="497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7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Reconfiguring </a:t>
            </a:r>
            <a:r>
              <a:rPr lang="en-US" dirty="0" err="1" smtClean="0"/>
              <a:t>OpenLDAP</a:t>
            </a:r>
            <a:r>
              <a:rPr lang="en-US" dirty="0" smtClean="0"/>
              <a:t> Continue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2834"/>
            <a:ext cx="8396287" cy="494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4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Reconfiguring </a:t>
            </a:r>
            <a:r>
              <a:rPr lang="en-US" dirty="0" err="1" smtClean="0"/>
              <a:t>OpenLDAP</a:t>
            </a:r>
            <a:r>
              <a:rPr lang="en-US" dirty="0" smtClean="0"/>
              <a:t> Continue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260456" cy="499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87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Reconfiguring </a:t>
            </a:r>
            <a:r>
              <a:rPr lang="en-US" dirty="0" err="1" smtClean="0"/>
              <a:t>OpenLDAP</a:t>
            </a:r>
            <a:r>
              <a:rPr lang="en-US" dirty="0" smtClean="0"/>
              <a:t> Continue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6073"/>
            <a:ext cx="8281450" cy="459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82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Reconfiguring </a:t>
            </a:r>
            <a:r>
              <a:rPr lang="en-US" dirty="0" err="1" smtClean="0"/>
              <a:t>OpenLDAP</a:t>
            </a:r>
            <a:r>
              <a:rPr lang="en-US" dirty="0" smtClean="0"/>
              <a:t> Continue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377237" cy="496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8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Reconfiguring </a:t>
            </a:r>
            <a:r>
              <a:rPr lang="en-US" dirty="0" err="1" smtClean="0"/>
              <a:t>OpenLDAP</a:t>
            </a:r>
            <a:r>
              <a:rPr lang="en-US" dirty="0" smtClean="0"/>
              <a:t> Continue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0674"/>
            <a:ext cx="8212294" cy="479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2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Reconfiguring </a:t>
            </a:r>
            <a:r>
              <a:rPr lang="en-US" dirty="0" err="1" smtClean="0"/>
              <a:t>OpenLDAP</a:t>
            </a:r>
            <a:r>
              <a:rPr lang="en-US" dirty="0" smtClean="0"/>
              <a:t> Continue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508508" cy="500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44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540</Words>
  <Application>Microsoft Office PowerPoint</Application>
  <PresentationFormat>Widescreen</PresentationFormat>
  <Paragraphs>72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How to Install OpenLDAP</vt:lpstr>
      <vt:lpstr>Reconfiguring OpenLDAP</vt:lpstr>
      <vt:lpstr>Reconfiguring OpenLDAP Continue</vt:lpstr>
      <vt:lpstr>Reconfiguring OpenLDAP Continue</vt:lpstr>
      <vt:lpstr>Reconfiguring OpenLDAP Continue</vt:lpstr>
      <vt:lpstr>Reconfiguring OpenLDAP Continue</vt:lpstr>
      <vt:lpstr>Reconfiguring OpenLDAP Continue</vt:lpstr>
      <vt:lpstr>Reconfiguring OpenLDAP Continue</vt:lpstr>
      <vt:lpstr>Reconfiguring OpenLDAP Continue</vt:lpstr>
      <vt:lpstr>Installing and configuring PhpLdapAdmin</vt:lpstr>
      <vt:lpstr>configuring PhpLdapAdmin continue</vt:lpstr>
      <vt:lpstr>configuring PhpLdapAdmin continue</vt:lpstr>
      <vt:lpstr>configuring PhpLdapAdmin continue</vt:lpstr>
      <vt:lpstr>configuring PhpLdapAdmin continue</vt:lpstr>
      <vt:lpstr>configuring PhpLdapAdmin continue</vt:lpstr>
      <vt:lpstr>configuring PhpLdapAdmin continue</vt:lpstr>
      <vt:lpstr>configuring PhpLdapAdmin continue</vt:lpstr>
      <vt:lpstr>configuring PhpLdapAdmin continue</vt:lpstr>
      <vt:lpstr>configuring PhpLdapAdmin continue</vt:lpstr>
      <vt:lpstr>configuring PhpLdapAdmin continue</vt:lpstr>
      <vt:lpstr>configuring PhpLdapAdmin continue</vt:lpstr>
      <vt:lpstr>configuring PhpLdapAdmin continue</vt:lpstr>
      <vt:lpstr>configuring PhpLdapAdmin continue</vt:lpstr>
      <vt:lpstr>configuring PhpLdapAdmin continue</vt:lpstr>
      <vt:lpstr>configuring PhpLdapAdmin continue</vt:lpstr>
      <vt:lpstr>configuring PhpLdapAdmin continue</vt:lpstr>
      <vt:lpstr>configuring PhpLdapAdmin continue</vt:lpstr>
      <vt:lpstr>configuring PhpLdapAdmin continue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Microsoft</cp:lastModifiedBy>
  <cp:revision>25</cp:revision>
  <dcterms:created xsi:type="dcterms:W3CDTF">2016-05-29T08:45:14Z</dcterms:created>
  <dcterms:modified xsi:type="dcterms:W3CDTF">2016-05-30T04:27:22Z</dcterms:modified>
</cp:coreProperties>
</file>