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60" r:id="rId8"/>
    <p:sldId id="267" r:id="rId9"/>
    <p:sldId id="261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8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FFA4-1829-4816-BC88-61A37B1AB521}" type="datetimeFigureOut">
              <a:rPr lang="en-US" smtClean="0"/>
              <a:t>30-May-16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-tiny.net/Lab06_WebLDAP.htm" TargetMode="External"/><Relationship Id="rId2" Type="http://schemas.openxmlformats.org/officeDocument/2006/relationships/hyperlink" Target="http://www.kernel-panic.it/openbsd/pdc/pdc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imanshu.gilani.info/blog/2013/01/12/introduction-to-lda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LDAP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Frank A. </a:t>
            </a:r>
            <a:r>
              <a:rPr lang="en-US" dirty="0" err="1" smtClean="0"/>
              <a:t>Kuse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starts an LDAP session by connecting to an LDAP Server</a:t>
            </a:r>
          </a:p>
          <a:p>
            <a:r>
              <a:rPr lang="en-US" dirty="0" smtClean="0"/>
              <a:t>The default TCP port is 389</a:t>
            </a:r>
          </a:p>
          <a:p>
            <a:r>
              <a:rPr lang="en-US" dirty="0" smtClean="0"/>
              <a:t>Bind to the server through an authentication process</a:t>
            </a:r>
          </a:p>
          <a:p>
            <a:r>
              <a:rPr lang="en-US" dirty="0" smtClean="0"/>
              <a:t>Client then sends an operation request to the server</a:t>
            </a:r>
          </a:p>
          <a:p>
            <a:r>
              <a:rPr lang="en-US" dirty="0" smtClean="0"/>
              <a:t>The Server sends responses in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LDAP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2180"/>
            <a:ext cx="9033164" cy="52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LDAP Operation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useful LDAP operation commands are as below.</a:t>
            </a:r>
            <a:endParaRPr lang="en-US" dirty="0"/>
          </a:p>
          <a:p>
            <a:r>
              <a:rPr lang="en-US" dirty="0" err="1" smtClean="0"/>
              <a:t>Ldapadd</a:t>
            </a:r>
            <a:endParaRPr lang="en-US" dirty="0" smtClean="0"/>
          </a:p>
          <a:p>
            <a:r>
              <a:rPr lang="en-US" dirty="0" err="1" smtClean="0"/>
              <a:t>Ldapsearch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useful link to see example of such operation are below</a:t>
            </a:r>
          </a:p>
          <a:p>
            <a:r>
              <a:rPr lang="en-US" dirty="0" smtClean="0">
                <a:hlinkClick r:id="rId2"/>
              </a:rPr>
              <a:t>http://www.kernel-panic.it/openbsd/pdc/pdc2.html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http://www.my-tiny.net/Lab06_WebLDAP.htm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http://himanshu.gilani.info/blog/2013/01/12/introduction-to-ldap/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14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  <a:p>
            <a:r>
              <a:rPr lang="en-US" dirty="0" smtClean="0"/>
              <a:t>Understanding LDAP</a:t>
            </a:r>
          </a:p>
          <a:p>
            <a:r>
              <a:rPr lang="en-US" dirty="0" smtClean="0"/>
              <a:t>LDAP </a:t>
            </a:r>
            <a:r>
              <a:rPr lang="en-US" dirty="0" smtClean="0"/>
              <a:t>Servers</a:t>
            </a:r>
            <a:endParaRPr lang="en-US" dirty="0" smtClean="0"/>
          </a:p>
          <a:p>
            <a:r>
              <a:rPr lang="en-US" dirty="0" smtClean="0"/>
              <a:t>Information Structure</a:t>
            </a:r>
          </a:p>
          <a:p>
            <a:r>
              <a:rPr lang="en-US" dirty="0" smtClean="0"/>
              <a:t>Protocol Overview</a:t>
            </a:r>
          </a:p>
          <a:p>
            <a:r>
              <a:rPr lang="en-US" dirty="0" smtClean="0"/>
              <a:t>LDAP operations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46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UNDERSTANDING 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LDAP stands for Lightweight Directory Access Protocol.</a:t>
            </a:r>
          </a:p>
          <a:p>
            <a:r>
              <a:rPr lang="en-US" dirty="0" smtClean="0"/>
              <a:t> It is an internet protocol for accessing distributed directory services.</a:t>
            </a:r>
          </a:p>
          <a:p>
            <a:r>
              <a:rPr lang="en-US" dirty="0" smtClean="0"/>
              <a:t>It uses the TCP/IP protocols for its operations</a:t>
            </a:r>
          </a:p>
          <a:p>
            <a:r>
              <a:rPr lang="en-US" dirty="0" smtClean="0"/>
              <a:t>It also forms the standard for allowing directories to be managed.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LDAP Servers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OpenLDAP</a:t>
            </a:r>
            <a:endParaRPr lang="en-US" dirty="0" smtClean="0"/>
          </a:p>
          <a:p>
            <a:r>
              <a:rPr lang="en-US" dirty="0" smtClean="0"/>
              <a:t>Active directory</a:t>
            </a:r>
          </a:p>
          <a:p>
            <a:r>
              <a:rPr lang="en-US" dirty="0" smtClean="0"/>
              <a:t>Apache Directory Server</a:t>
            </a:r>
          </a:p>
          <a:p>
            <a:r>
              <a:rPr lang="en-US" dirty="0" err="1" smtClean="0"/>
              <a:t>FreeIPA</a:t>
            </a:r>
            <a:endParaRPr lang="en-US" dirty="0" smtClean="0"/>
          </a:p>
          <a:p>
            <a:r>
              <a:rPr lang="en-US" dirty="0" err="1" smtClean="0"/>
              <a:t>OpenDS</a:t>
            </a:r>
            <a:endParaRPr lang="en-US" dirty="0" smtClean="0"/>
          </a:p>
          <a:p>
            <a:r>
              <a:rPr lang="en-US" dirty="0" smtClean="0"/>
              <a:t>Novell </a:t>
            </a:r>
            <a:r>
              <a:rPr lang="en-US" dirty="0" err="1" smtClean="0"/>
              <a:t>eDirectory</a:t>
            </a:r>
            <a:endParaRPr lang="en-US" dirty="0" smtClean="0"/>
          </a:p>
          <a:p>
            <a:r>
              <a:rPr lang="en-US" dirty="0" smtClean="0"/>
              <a:t>Sun Java System Directory Server</a:t>
            </a:r>
          </a:p>
          <a:p>
            <a:r>
              <a:rPr lang="en-US" dirty="0" smtClean="0"/>
              <a:t>IBM Tivoli Directory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a DIT ( Directory Information Tree) which help present information in the hierarchical tree format </a:t>
            </a:r>
          </a:p>
          <a:p>
            <a:r>
              <a:rPr lang="en-US" dirty="0" smtClean="0"/>
              <a:t>Example of a  DIT is as below.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1015451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Structure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in the LDAP tree is called an entry and is uniquely identified by its Distinguished Name (DN) </a:t>
            </a:r>
          </a:p>
          <a:p>
            <a:r>
              <a:rPr lang="en-US" dirty="0" smtClean="0"/>
              <a:t>For instance, the DN of the entry highlighted in the following picture below.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73" y="3553691"/>
            <a:ext cx="8769927" cy="33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Structure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DN for the above tree can then be written as below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ui</a:t>
            </a:r>
            <a:r>
              <a:rPr lang="en-US" dirty="0" smtClean="0"/>
              <a:t>=</a:t>
            </a:r>
            <a:r>
              <a:rPr lang="en-US" dirty="0" err="1" smtClean="0"/>
              <a:t>Danix,ou</a:t>
            </a:r>
            <a:r>
              <a:rPr lang="en-US" dirty="0" smtClean="0"/>
              <a:t>=</a:t>
            </a:r>
            <a:r>
              <a:rPr lang="en-US" dirty="0" err="1" smtClean="0"/>
              <a:t>Users,dc</a:t>
            </a:r>
            <a:r>
              <a:rPr lang="en-US" dirty="0" smtClean="0"/>
              <a:t>=kernel-</a:t>
            </a:r>
            <a:r>
              <a:rPr lang="en-US" dirty="0" err="1" smtClean="0"/>
              <a:t>panic,dc</a:t>
            </a:r>
            <a:r>
              <a:rPr lang="en-US" dirty="0" smtClean="0"/>
              <a:t>=it”  See RFC4514 for full description of the DN format.</a:t>
            </a:r>
          </a:p>
          <a:p>
            <a:r>
              <a:rPr lang="en-US" dirty="0" smtClean="0"/>
              <a:t>An entry consists of a set of attributes, each attribute has a name or type and one or more values.</a:t>
            </a:r>
          </a:p>
          <a:p>
            <a:r>
              <a:rPr lang="en-US" dirty="0" smtClean="0"/>
              <a:t>“dc” stands for Domain Component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cn</a:t>
            </a:r>
            <a:r>
              <a:rPr lang="en-US" dirty="0" smtClean="0"/>
              <a:t>” stands for Common Name</a:t>
            </a:r>
          </a:p>
          <a:p>
            <a:r>
              <a:rPr lang="en-US" dirty="0" err="1" smtClean="0"/>
              <a:t>Objectclasses</a:t>
            </a:r>
            <a:r>
              <a:rPr lang="en-US" dirty="0" smtClean="0"/>
              <a:t> define the attribute structure of an LDAP entry.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ObjectClasses</a:t>
            </a:r>
            <a:r>
              <a:rPr lang="en-US" dirty="0" smtClean="0"/>
              <a:t> and Attributes are defined within schemas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7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Structure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 stands for organization</a:t>
            </a:r>
          </a:p>
          <a:p>
            <a:r>
              <a:rPr lang="en-US" dirty="0" smtClean="0"/>
              <a:t>OU stands for Organizational unit</a:t>
            </a:r>
          </a:p>
          <a:p>
            <a:r>
              <a:rPr lang="en-US" dirty="0" smtClean="0"/>
              <a:t>SN  stands for Surname</a:t>
            </a:r>
          </a:p>
          <a:p>
            <a:r>
              <a:rPr lang="en-US" dirty="0" err="1" smtClean="0"/>
              <a:t>Givenname</a:t>
            </a:r>
            <a:r>
              <a:rPr lang="en-US" dirty="0" smtClean="0"/>
              <a:t> stands for First Name</a:t>
            </a:r>
          </a:p>
          <a:p>
            <a:r>
              <a:rPr lang="en-US" dirty="0" smtClean="0"/>
              <a:t>UID stands for </a:t>
            </a:r>
            <a:r>
              <a:rPr lang="en-US" dirty="0" err="1" smtClean="0"/>
              <a:t>Userid</a:t>
            </a:r>
            <a:endParaRPr lang="en-US" dirty="0" smtClean="0"/>
          </a:p>
          <a:p>
            <a:r>
              <a:rPr lang="en-US" dirty="0" smtClean="0"/>
              <a:t>Mail stands for Email address</a:t>
            </a:r>
          </a:p>
          <a:p>
            <a:r>
              <a:rPr lang="en-US" dirty="0" smtClean="0"/>
              <a:t>C stands for country</a:t>
            </a:r>
          </a:p>
          <a:p>
            <a:r>
              <a:rPr lang="en-US" dirty="0" smtClean="0"/>
              <a:t>L stands for location</a:t>
            </a:r>
          </a:p>
          <a:p>
            <a:r>
              <a:rPr lang="en-US" dirty="0" smtClean="0"/>
              <a:t>St stands for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3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Structure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Entries can be represented in a human-readable format by using the LDIF format as in example below.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1325"/>
            <a:ext cx="6996545" cy="38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1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385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LDAP</vt:lpstr>
      <vt:lpstr>Introduction to LDAP</vt:lpstr>
      <vt:lpstr>UNDERSTANDING LDAP</vt:lpstr>
      <vt:lpstr>LDAP Servers </vt:lpstr>
      <vt:lpstr>Information Structure</vt:lpstr>
      <vt:lpstr>Information Structure (Cont)</vt:lpstr>
      <vt:lpstr>Information Structure (Cont)</vt:lpstr>
      <vt:lpstr>Information Structure (Cont)</vt:lpstr>
      <vt:lpstr>Information Structure (Cont)</vt:lpstr>
      <vt:lpstr>Protocol Overview </vt:lpstr>
      <vt:lpstr>LDAP Operations</vt:lpstr>
      <vt:lpstr>LDAP Operation (Cont)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12</cp:revision>
  <dcterms:created xsi:type="dcterms:W3CDTF">2016-05-30T04:35:25Z</dcterms:created>
  <dcterms:modified xsi:type="dcterms:W3CDTF">2016-05-30T10:24:48Z</dcterms:modified>
</cp:coreProperties>
</file>