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MailScanner</a:t>
            </a:r>
            <a:r>
              <a:rPr lang="en-US" b="1" dirty="0" smtClean="0"/>
              <a:t> Installation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Part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PC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the MySQL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$sudo</a:t>
            </a:r>
            <a:r>
              <a:rPr lang="en-US" dirty="0" smtClean="0"/>
              <a:t> </a:t>
            </a:r>
            <a:r>
              <a:rPr lang="en-US" dirty="0"/>
              <a:t>apt-get </a:t>
            </a:r>
            <a:r>
              <a:rPr lang="en-US" dirty="0" err="1" smtClean="0"/>
              <a:t>mysql</a:t>
            </a:r>
            <a:r>
              <a:rPr lang="en-US" dirty="0"/>
              <a:t>-server </a:t>
            </a:r>
            <a:r>
              <a:rPr lang="en-US" dirty="0" err="1"/>
              <a:t>libdbd-mysql-perl</a:t>
            </a:r>
            <a:r>
              <a:rPr lang="en-US" dirty="0"/>
              <a:t> php5-gd php5-</a:t>
            </a:r>
            <a:r>
              <a:rPr lang="en-US" dirty="0" smtClean="0"/>
              <a:t>mysql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prompted for the root password enter </a:t>
            </a:r>
            <a:r>
              <a:rPr lang="en-US" b="1" i="1" dirty="0" err="1" smtClean="0"/>
              <a:t>afnog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74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Enter </a:t>
            </a:r>
            <a:r>
              <a:rPr lang="en-US" b="1" i="1" dirty="0" err="1" smtClean="0"/>
              <a:t>afnog</a:t>
            </a:r>
            <a:r>
              <a:rPr lang="en-US" b="1" dirty="0" smtClean="0"/>
              <a:t> as the MySQL Password</a:t>
            </a:r>
            <a:endParaRPr lang="en-US" b="1" dirty="0"/>
          </a:p>
        </p:txBody>
      </p:sp>
      <p:pic>
        <p:nvPicPr>
          <p:cNvPr id="4" name="Content Placeholder 3" descr="Screen Shot 2015-05-27 at 5.1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" b="3444"/>
          <a:stretch>
            <a:fillRect/>
          </a:stretch>
        </p:blipFill>
        <p:spPr>
          <a:xfrm>
            <a:off x="457200" y="1576060"/>
            <a:ext cx="8229600" cy="2155825"/>
          </a:xfrm>
        </p:spPr>
      </p:pic>
      <p:pic>
        <p:nvPicPr>
          <p:cNvPr id="5" name="Picture 4" descr="Screen Shot 2015-05-27 at 5.1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9" y="4406900"/>
            <a:ext cx="5003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75</Words>
  <Application>Microsoft Macintosh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MailScanner Installation</vt:lpstr>
      <vt:lpstr>After you run</vt:lpstr>
      <vt:lpstr>Install Postfix</vt:lpstr>
      <vt:lpstr>Select yes for Spamassassin</vt:lpstr>
      <vt:lpstr>Install Clam-AV</vt:lpstr>
      <vt:lpstr>Install Perl Modules </vt:lpstr>
      <vt:lpstr>Follow the advice  </vt:lpstr>
      <vt:lpstr>Postfix Screen: Read then press enter</vt:lpstr>
      <vt:lpstr>Select Internet Site</vt:lpstr>
      <vt:lpstr>Enter your PC Name</vt:lpstr>
      <vt:lpstr>Install the MySQL Database</vt:lpstr>
      <vt:lpstr>Enter afnog as the MySQL Password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9</cp:revision>
  <dcterms:created xsi:type="dcterms:W3CDTF">2015-05-27T14:04:38Z</dcterms:created>
  <dcterms:modified xsi:type="dcterms:W3CDTF">2015-05-27T19:32:00Z</dcterms:modified>
</cp:coreProperties>
</file>