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</a:p>
          <a:p>
            <a:pPr lvl="1"/>
            <a:r>
              <a:rPr lang="en-US" dirty="0" smtClean="0">
                <a:hlinkClick r:id="rId2"/>
              </a:rPr>
              <a:t>ssh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afnog@debian8:</a:t>
            </a:r>
            <a:r>
              <a:rPr lang="en-US" sz="2300" dirty="0"/>
              <a:t>~</a:t>
            </a:r>
            <a:r>
              <a:rPr lang="en-US" sz="2300" dirty="0" smtClean="0"/>
              <a:t>$</a:t>
            </a:r>
            <a:r>
              <a:rPr lang="en-US" sz="2400" b="1" dirty="0" smtClean="0"/>
              <a:t>cd </a:t>
            </a:r>
            <a:r>
              <a:rPr lang="en-US" sz="2400" b="1" dirty="0" smtClean="0"/>
              <a:t>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	</a:t>
            </a:r>
            <a:r>
              <a:rPr lang="en-US" sz="2600" dirty="0" smtClean="0"/>
              <a:t>afnog</a:t>
            </a:r>
            <a:r>
              <a:rPr lang="en-US" sz="2600" dirty="0"/>
              <a:t>@debian8:~</a:t>
            </a:r>
            <a:r>
              <a:rPr lang="en-US" sz="2600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2739</TotalTime>
  <Words>1139</Words>
  <Application>Microsoft Macintosh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67</cp:revision>
  <dcterms:created xsi:type="dcterms:W3CDTF">2015-05-24T17:28:11Z</dcterms:created>
  <dcterms:modified xsi:type="dcterms:W3CDTF">2016-05-30T08:59:25Z</dcterms:modified>
</cp:coreProperties>
</file>