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 adding the below at the top of the file</a:t>
            </a:r>
          </a:p>
          <a:p>
            <a:pPr lvl="1"/>
            <a:r>
              <a:rPr lang="en-US" b="1" dirty="0" smtClean="0"/>
              <a:t>block in all</a:t>
            </a:r>
          </a:p>
          <a:p>
            <a:r>
              <a:rPr lang="en-US" dirty="0" smtClean="0"/>
              <a:t>Also good idea to leave out the loopback </a:t>
            </a:r>
            <a:r>
              <a:rPr lang="en-US" dirty="0" smtClean="0"/>
              <a:t>interface and link local addresses</a:t>
            </a:r>
            <a:endParaRPr lang="en-US" dirty="0" smtClean="0"/>
          </a:p>
          <a:p>
            <a:pPr lvl="1"/>
            <a:r>
              <a:rPr lang="en-US" b="1" dirty="0" smtClean="0"/>
              <a:t>set skip on </a:t>
            </a:r>
            <a:r>
              <a:rPr lang="en-US" b="1" dirty="0" smtClean="0"/>
              <a:t>lo0</a:t>
            </a:r>
          </a:p>
          <a:p>
            <a:pPr lvl="1"/>
            <a:r>
              <a:rPr lang="en-US" dirty="0" smtClean="0"/>
              <a:t>You can set a macro </a:t>
            </a:r>
            <a:r>
              <a:rPr lang="en-US" dirty="0" err="1" smtClean="0"/>
              <a:t>eg</a:t>
            </a:r>
            <a:r>
              <a:rPr lang="en-US" smtClean="0"/>
              <a:t>: ipv6_ll=fe80</a:t>
            </a:r>
            <a:r>
              <a:rPr lang="en-US" dirty="0" smtClean="0"/>
              <a:t>::</a:t>
            </a:r>
            <a:r>
              <a:rPr lang="en-US" smtClean="0"/>
              <a:t>/10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log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activate logging, a new virtual interface will be created called </a:t>
            </a:r>
            <a:r>
              <a:rPr lang="en-US" b="1" i="1" dirty="0" smtClean="0"/>
              <a:t>pflog0</a:t>
            </a:r>
          </a:p>
          <a:p>
            <a:r>
              <a:rPr lang="en-US" dirty="0" smtClean="0"/>
              <a:t>Doing a </a:t>
            </a:r>
            <a:r>
              <a:rPr lang="en-US" dirty="0" err="1" smtClean="0"/>
              <a:t>tcpdump</a:t>
            </a:r>
            <a:r>
              <a:rPr lang="en-US" dirty="0" smtClean="0"/>
              <a:t> on this interface will provide details of all traffic that you have chosen to log</a:t>
            </a:r>
          </a:p>
          <a:p>
            <a:r>
              <a:rPr lang="en-US" dirty="0" smtClean="0"/>
              <a:t>You can also direct all logs to </a:t>
            </a:r>
            <a:r>
              <a:rPr lang="en-US" b="1" dirty="0" smtClean="0"/>
              <a:t>/</a:t>
            </a:r>
            <a:r>
              <a:rPr lang="en-US" b="1" dirty="0" err="1" smtClean="0"/>
              <a:t>var</a:t>
            </a:r>
            <a:r>
              <a:rPr lang="en-US" b="1" dirty="0" smtClean="0"/>
              <a:t>/logs/</a:t>
            </a:r>
            <a:r>
              <a:rPr lang="en-US" b="1" dirty="0" err="1" smtClean="0"/>
              <a:t>pflog</a:t>
            </a:r>
            <a:r>
              <a:rPr lang="en-US" b="1" dirty="0" smtClean="0"/>
              <a:t> </a:t>
            </a:r>
            <a:r>
              <a:rPr lang="en-US" dirty="0" smtClean="0"/>
              <a:t>by adding the following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rc.conf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/>
              <a:t>pflog_logfile</a:t>
            </a:r>
            <a:r>
              <a:rPr lang="en-US" b="1" dirty="0"/>
              <a:t>="/</a:t>
            </a:r>
            <a:r>
              <a:rPr lang="en-US" b="1" dirty="0" err="1"/>
              <a:t>var</a:t>
            </a:r>
            <a:r>
              <a:rPr lang="en-US" b="1" dirty="0"/>
              <a:t>/log/</a:t>
            </a:r>
            <a:r>
              <a:rPr lang="en-US" b="1" dirty="0" err="1"/>
              <a:t>pflog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7432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6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smtClean="0"/>
              <a:t>Gateway Firewall – </a:t>
            </a:r>
            <a:r>
              <a:rPr lang="en-US" dirty="0" smtClean="0"/>
              <a:t>add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smtClean="0"/>
              <a:t>rc.conf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400" dirty="0" err="1"/>
              <a:t>gateway_enable</a:t>
            </a:r>
            <a:r>
              <a:rPr lang="en-US" sz="2400" dirty="0"/>
              <a:t>="YES" </a:t>
            </a:r>
            <a:r>
              <a:rPr lang="en-US" sz="2400" dirty="0" smtClean="0"/>
              <a:t>		#</a:t>
            </a:r>
            <a:r>
              <a:rPr lang="en-US" sz="2400" dirty="0"/>
              <a:t>for </a:t>
            </a:r>
            <a:r>
              <a:rPr lang="en-US" sz="2400" dirty="0" smtClean="0"/>
              <a:t>ipv4 </a:t>
            </a:r>
            <a:br>
              <a:rPr lang="en-US" sz="2400" dirty="0" smtClean="0"/>
            </a:br>
            <a:r>
              <a:rPr lang="en-US" sz="2400" dirty="0" smtClean="0"/>
              <a:t>ipv6_gateway_enable</a:t>
            </a:r>
            <a:r>
              <a:rPr lang="en-US" sz="2400" dirty="0"/>
              <a:t>="YES" #for ipv6</a:t>
            </a:r>
            <a:endParaRPr lang="en-US" sz="26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Inclusive firewall does the 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1746</Words>
  <Application>Microsoft Macintosh PowerPoint</Application>
  <PresentationFormat>On-screen Show (4:3)</PresentationFormat>
  <Paragraphs>175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Logging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25</cp:revision>
  <dcterms:created xsi:type="dcterms:W3CDTF">2012-07-25T05:31:08Z</dcterms:created>
  <dcterms:modified xsi:type="dcterms:W3CDTF">2014-05-28T16:11:57Z</dcterms:modified>
</cp:coreProperties>
</file>