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77" r:id="rId14"/>
    <p:sldId id="276" r:id="rId15"/>
    <p:sldId id="278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92"/>
    <p:restoredTop sz="50000"/>
  </p:normalViewPr>
  <p:slideViewPr>
    <p:cSldViewPr snapToGrid="0" snapToObjects="1">
      <p:cViewPr varScale="1">
        <p:scale>
          <a:sx n="70" d="100"/>
          <a:sy n="70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ports.com/blog/mta-sts-explained/" TargetMode="External"/><Relationship Id="rId2" Type="http://schemas.openxmlformats.org/officeDocument/2006/relationships/hyperlink" Target="https://tools.ietf.org/html/rfc8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thenticated_Received_Cha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Email Security and Best Practices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its much more difficult for an eaves dropper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resolvable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672-65AB-5C49-87F0-F47A26D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use to secure email transport?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35F-C058-2544-A4DB-251B3ECF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690688"/>
            <a:ext cx="10515600" cy="4947770"/>
          </a:xfrm>
        </p:spPr>
        <p:txBody>
          <a:bodyPr/>
          <a:lstStyle/>
          <a:p>
            <a:r>
              <a:rPr lang="en-US" dirty="0"/>
              <a:t>Many upcoming protocols and methods to secure email</a:t>
            </a:r>
          </a:p>
          <a:p>
            <a:pPr lvl="1"/>
            <a:r>
              <a:rPr lang="en-US" dirty="0"/>
              <a:t>MTA-STS - SMTP MTA Strict Transport Security</a:t>
            </a:r>
          </a:p>
          <a:p>
            <a:pPr lvl="2"/>
            <a:r>
              <a:rPr lang="en-US" dirty="0">
                <a:hlinkClick r:id="rId2"/>
              </a:rPr>
              <a:t>https://tools.ietf.org/html/rfc8461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https://www.uriports.com/blog/mta-sts-explained/</a:t>
            </a:r>
            <a:endParaRPr lang="en-US" dirty="0"/>
          </a:p>
          <a:p>
            <a:pPr lvl="1"/>
            <a:r>
              <a:rPr lang="en-US" dirty="0"/>
              <a:t>ARC – Authenticated Received Chain</a:t>
            </a:r>
          </a:p>
          <a:p>
            <a:pPr lvl="2"/>
            <a:r>
              <a:rPr lang="en-US" dirty="0">
                <a:hlinkClick r:id="rId4"/>
              </a:rPr>
              <a:t>https://en.wikipedia.org/wiki/Authenticated_Received_Chain</a:t>
            </a:r>
            <a:r>
              <a:rPr lang="en-US" dirty="0"/>
              <a:t> </a:t>
            </a:r>
          </a:p>
          <a:p>
            <a:r>
              <a:rPr lang="en-US" dirty="0"/>
              <a:t>DKIM and DMARC have been around for sometime but not widely used. Keeping up with all these solutions is challenging</a:t>
            </a:r>
          </a:p>
          <a:p>
            <a:pPr lvl="1"/>
            <a:r>
              <a:rPr lang="en-US" dirty="0"/>
              <a:t>Needs lots of testing before implementation or you break your email</a:t>
            </a:r>
          </a:p>
          <a:p>
            <a:pPr lvl="1"/>
            <a:r>
              <a:rPr lang="en-US" dirty="0"/>
              <a:t>DANE and MTA-STS are similar. Do you need to implement both?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7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596-F825-604A-9A57-CB4064F5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1198902" cy="1253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of DKIM, DMARC, SPF, ARC, DANE, PTR…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D6D-7823-E748-957F-220F5D9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5007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receiver of my email, you can accept it because:</a:t>
            </a:r>
          </a:p>
          <a:p>
            <a:pPr lvl="1"/>
            <a:r>
              <a:rPr lang="en-US" dirty="0"/>
              <a:t>I have told you which servers I control – SPF Record</a:t>
            </a:r>
          </a:p>
          <a:p>
            <a:pPr lvl="1"/>
            <a:r>
              <a:rPr lang="en-US" dirty="0"/>
              <a:t>My email server has signed the email – DKIM</a:t>
            </a:r>
          </a:p>
          <a:p>
            <a:pPr lvl="1"/>
            <a:r>
              <a:rPr lang="en-US" dirty="0"/>
              <a:t>My server’s signature can be verified using DNS servers I have configured – DMARC or ARC</a:t>
            </a:r>
          </a:p>
          <a:p>
            <a:pPr lvl="1"/>
            <a:r>
              <a:rPr lang="en-US" dirty="0"/>
              <a:t>My email client signed the email with a PGP key</a:t>
            </a:r>
          </a:p>
          <a:p>
            <a:pPr lvl="1"/>
            <a:r>
              <a:rPr lang="en-US" dirty="0"/>
              <a:t>My servers have verifiable PTR records</a:t>
            </a:r>
          </a:p>
          <a:p>
            <a:r>
              <a:rPr lang="en-US" dirty="0"/>
              <a:t>As a recipient of your email, I can guarantee you that your email was sent to me over a secure channel because</a:t>
            </a:r>
          </a:p>
          <a:p>
            <a:pPr lvl="1"/>
            <a:r>
              <a:rPr lang="en-US" dirty="0"/>
              <a:t>DANE – my server only accepts securely sent email and used DNSSEC infrastructure to validate my authenticity</a:t>
            </a:r>
          </a:p>
          <a:p>
            <a:pPr lvl="1"/>
            <a:r>
              <a:rPr lang="en-US" dirty="0"/>
              <a:t>MTA-STS – my server only accepts securely sent email and used a Certificate Authority to validate my authenticity</a:t>
            </a:r>
          </a:p>
        </p:txBody>
      </p:sp>
    </p:spTree>
    <p:extLst>
      <p:ext uri="{BB962C8B-B14F-4D97-AF65-F5344CB8AC3E}">
        <p14:creationId xmlns:p14="http://schemas.microsoft.com/office/powerpoint/2010/main" val="195410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1052-4F5E-5F4A-BEDE-CFFFA25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is too much for me! Outsource my email?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61F22-FD50-9B40-971D-AF0D2425B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036"/>
            <a:ext cx="10515600" cy="26982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D622C-7F8F-C14A-81B5-C63EF4D54D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379A9-5220-A145-BA1F-49B2E94C0960}"/>
              </a:ext>
            </a:extLst>
          </p:cNvPr>
          <p:cNvSpPr txBox="1"/>
          <p:nvPr/>
        </p:nvSpPr>
        <p:spPr>
          <a:xfrm>
            <a:off x="3057993" y="51416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4E7D04-8151-F749-A874-45B54BDD85DE}"/>
              </a:ext>
            </a:extLst>
          </p:cNvPr>
          <p:cNvSpPr txBox="1">
            <a:spLocks/>
          </p:cNvSpPr>
          <p:nvPr/>
        </p:nvSpPr>
        <p:spPr>
          <a:xfrm>
            <a:off x="990600" y="4512039"/>
            <a:ext cx="10515600" cy="18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where is your email stored?</a:t>
            </a:r>
          </a:p>
          <a:p>
            <a:r>
              <a:rPr lang="en-US" dirty="0"/>
              <a:t>Who has access to it? </a:t>
            </a:r>
          </a:p>
          <a:p>
            <a:r>
              <a:rPr lang="en-US" dirty="0"/>
              <a:t>Why is it free? Is it really free??</a:t>
            </a:r>
          </a:p>
        </p:txBody>
      </p:sp>
    </p:spTree>
    <p:extLst>
      <p:ext uri="{BB962C8B-B14F-4D97-AF65-F5344CB8AC3E}">
        <p14:creationId xmlns:p14="http://schemas.microsoft.com/office/powerpoint/2010/main" val="403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(AntiSpam) – renowned antivirus</a:t>
            </a:r>
          </a:p>
          <a:p>
            <a:pPr lvl="1"/>
            <a:r>
              <a:rPr lang="en-US" dirty="0" err="1"/>
              <a:t>Rspamd</a:t>
            </a:r>
            <a:r>
              <a:rPr lang="en-US" dirty="0"/>
              <a:t> – powerful antispam Milter service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2655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9B1-68BC-1A4E-A0AA-9DE4597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28917"/>
            <a:ext cx="10515600" cy="1325563"/>
          </a:xfrm>
        </p:spPr>
        <p:txBody>
          <a:bodyPr/>
          <a:lstStyle/>
          <a:p>
            <a:r>
              <a:rPr lang="en-US" b="1" dirty="0"/>
              <a:t>User Training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EE87-41E6-3B49-A487-4FE6304B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54480"/>
            <a:ext cx="11393424" cy="4919471"/>
          </a:xfrm>
        </p:spPr>
        <p:txBody>
          <a:bodyPr/>
          <a:lstStyle/>
          <a:p>
            <a:r>
              <a:rPr lang="en-US" sz="3600" dirty="0"/>
              <a:t>Innocent actions by your users may trigger anti-spam rules</a:t>
            </a:r>
          </a:p>
          <a:p>
            <a:pPr lvl="1"/>
            <a:r>
              <a:rPr lang="en-US" sz="3600" dirty="0"/>
              <a:t>Adding tens of email addresses in the “TO” field when composing email</a:t>
            </a:r>
          </a:p>
          <a:p>
            <a:pPr lvl="1"/>
            <a:r>
              <a:rPr lang="en-US" sz="3600" dirty="0"/>
              <a:t>Adding Subject with ALL CAPS IN THE SUBJECT</a:t>
            </a:r>
          </a:p>
          <a:p>
            <a:pPr lvl="1"/>
            <a:r>
              <a:rPr lang="en-US" sz="3600" dirty="0"/>
              <a:t>Attaching files with different extensions</a:t>
            </a:r>
          </a:p>
          <a:p>
            <a:pPr lvl="2"/>
            <a:r>
              <a:rPr lang="en-US" sz="3600" dirty="0"/>
              <a:t>“</a:t>
            </a:r>
            <a:r>
              <a:rPr lang="en-US" sz="3600" dirty="0" err="1"/>
              <a:t>ImportantContract.PDF.Docx</a:t>
            </a:r>
            <a:r>
              <a:rPr lang="en-US" sz="3600" dirty="0"/>
              <a:t>” </a:t>
            </a:r>
          </a:p>
          <a:p>
            <a:r>
              <a:rPr lang="en-US" sz="3600" dirty="0"/>
              <a:t>Opening Phishing emails that contain trick subject lines like “Your inbox is full” or “Attention your email is compromised”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 – Sender Policy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2" y="1347391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276" y="6174569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1683</Words>
  <Application>Microsoft Macintosh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Email Security and Best Practices  2019</vt:lpstr>
      <vt:lpstr>Why your email setup is critical</vt:lpstr>
      <vt:lpstr>Security</vt:lpstr>
      <vt:lpstr>User Training is important</vt:lpstr>
      <vt:lpstr>SPF – Sender Policy Framework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What to use to secure email transport?</vt:lpstr>
      <vt:lpstr>Summary of DKIM, DMARC, SPF, ARC, DANE, PTR…</vt:lpstr>
      <vt:lpstr>This is too much for me! Outsource my email?</vt:lpstr>
      <vt:lpstr>Use Anti Spam and Anti Virus software</vt:lpstr>
      <vt:lpstr>GreyListing</vt:lpstr>
      <vt:lpstr>Accept only well formatted messages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19</cp:revision>
  <cp:lastPrinted>2017-05-23T13:37:11Z</cp:lastPrinted>
  <dcterms:created xsi:type="dcterms:W3CDTF">2017-05-23T13:37:05Z</dcterms:created>
  <dcterms:modified xsi:type="dcterms:W3CDTF">2019-06-13T08:02:52Z</dcterms:modified>
</cp:coreProperties>
</file>