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72" r:id="rId2"/>
    <p:sldId id="273" r:id="rId3"/>
    <p:sldId id="274" r:id="rId4"/>
    <p:sldId id="275" r:id="rId5"/>
    <p:sldId id="276" r:id="rId6"/>
    <p:sldId id="277" r:id="rId7"/>
    <p:sldId id="278" r:id="rId8"/>
    <p:sldId id="279" r:id="rId9"/>
    <p:sldId id="280" r:id="rId10"/>
    <p:sldId id="281" r:id="rId11"/>
    <p:sldId id="282" r:id="rId12"/>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83" r:id="rId29"/>
    <p:sldId id="294" r:id="rId30"/>
    <p:sldId id="296" r:id="rId31"/>
    <p:sldId id="299" r:id="rId32"/>
    <p:sldId id="297" r:id="rId33"/>
    <p:sldId id="295" r:id="rId34"/>
    <p:sldId id="298" r:id="rId35"/>
    <p:sldId id="30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20" y="-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5/27/15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5/27/15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5/27/15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5/27/15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5/27/15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5/27/15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5/27/15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15.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Email Best </a:t>
            </a:r>
            <a:r>
              <a:rPr lang="en-US" b="1" dirty="0" smtClean="0"/>
              <a:t>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634058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a:t>
            </a:r>
            <a:r>
              <a:rPr lang="en-US" dirty="0" smtClean="0"/>
              <a:t>only one </a:t>
            </a:r>
            <a:r>
              <a:rPr lang="en-US" dirty="0" smtClean="0"/>
              <a:t>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1917844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a:t>
            </a:r>
          </a:p>
          <a:p>
            <a:r>
              <a:rPr lang="en-US" dirty="0" smtClean="0">
                <a:hlinkClick r:id="rId2"/>
              </a:rPr>
              <a:t>http://www.linuxmagic.com/best_practices</a:t>
            </a:r>
            <a:r>
              <a:rPr lang="en-US" dirty="0" smtClean="0"/>
              <a:t> </a:t>
            </a:r>
            <a:endParaRPr lang="en-US" dirty="0"/>
          </a:p>
        </p:txBody>
      </p:sp>
    </p:spTree>
    <p:extLst>
      <p:ext uri="{BB962C8B-B14F-4D97-AF65-F5344CB8AC3E}">
        <p14:creationId xmlns:p14="http://schemas.microsoft.com/office/powerpoint/2010/main" val="8814217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a:t>
            </a:r>
            <a:r>
              <a:rPr lang="en-US" b="1" dirty="0" smtClean="0"/>
              <a:t>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Relaying Mail – From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4026290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dirty="0" smtClean="0"/>
              <a:t>/</a:t>
            </a:r>
            <a:r>
              <a:rPr lang="en-US" dirty="0" err="1" smtClean="0"/>
              <a:t>var</a:t>
            </a:r>
            <a:r>
              <a:rPr lang="en-US" dirty="0" smtClean="0"/>
              <a:t>/log/</a:t>
            </a:r>
            <a:r>
              <a:rPr lang="en-US" dirty="0" err="1" smtClean="0"/>
              <a:t>mail.log</a:t>
            </a:r>
            <a:endParaRPr lang="en-US"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lnSpcReduction="10000"/>
          </a:bodyPr>
          <a:lstStyle/>
          <a:p>
            <a:r>
              <a:rPr lang="en-US" dirty="0" smtClean="0"/>
              <a:t>Starting/Stopping</a:t>
            </a:r>
            <a:br>
              <a:rPr lang="en-US"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r>
              <a:rPr lang="en-US" dirty="0" smtClean="0"/>
              <a:t/>
            </a:r>
            <a:br>
              <a:rPr lang="en-US" dirty="0" smtClean="0"/>
            </a:br>
            <a:endParaRPr lang="en-US" dirty="0" smtClean="0"/>
          </a:p>
          <a:p>
            <a:r>
              <a:rPr lang="en-US" dirty="0" smtClean="0"/>
              <a:t>Reloading rules</a:t>
            </a:r>
            <a:br>
              <a:rPr lang="en-US" dirty="0" smtClean="0"/>
            </a:br>
            <a:r>
              <a:rPr lang="en-US" dirty="0" smtClean="0"/>
              <a:t>$</a:t>
            </a:r>
            <a:r>
              <a:rPr lang="en-US" dirty="0" err="1" smtClean="0"/>
              <a:t>sudo</a:t>
            </a:r>
            <a:r>
              <a:rPr lang="en-US" dirty="0" smtClean="0"/>
              <a:t> postfix reload</a:t>
            </a:r>
          </a:p>
          <a:p>
            <a:r>
              <a:rPr lang="en-US" dirty="0" smtClean="0"/>
              <a:t>Checking logs</a:t>
            </a:r>
            <a:br>
              <a:rPr lang="en-US"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29571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endParaRPr lang="en-US" dirty="0" smtClean="0"/>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endParaRPr lang="en-US" dirty="0" smtClean="0"/>
          </a:p>
          <a:p>
            <a:r>
              <a:rPr lang="en-US" dirty="0" smtClean="0"/>
              <a:t>A mail filter can process incoming emails and or outgoing emails</a:t>
            </a:r>
            <a:endParaRPr lang="en-US" dirty="0" smtClean="0"/>
          </a:p>
        </p:txBody>
      </p:sp>
    </p:spTree>
    <p:extLst>
      <p:ext uri="{BB962C8B-B14F-4D97-AF65-F5344CB8AC3E}">
        <p14:creationId xmlns:p14="http://schemas.microsoft.com/office/powerpoint/2010/main" val="44742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279991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Mail Gateway Appliances</a:t>
            </a:r>
            <a:endParaRPr lang="en-US" b="1" dirty="0"/>
          </a:p>
        </p:txBody>
      </p:sp>
      <p:sp>
        <p:nvSpPr>
          <p:cNvPr id="3" name="Content Placeholder 2"/>
          <p:cNvSpPr>
            <a:spLocks noGrp="1"/>
          </p:cNvSpPr>
          <p:nvPr>
            <p:ph idx="1"/>
          </p:nvPr>
        </p:nvSpPr>
        <p:spPr/>
        <p:txBody>
          <a:bodyPr/>
          <a:lstStyle/>
          <a:p>
            <a:pPr marL="0" indent="0">
              <a:buNone/>
            </a:pPr>
            <a:r>
              <a:rPr lang="en-US" dirty="0" smtClean="0"/>
              <a:t>These are solutions that can be installed on servers and provide Mail Gateway services</a:t>
            </a:r>
          </a:p>
          <a:p>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r>
              <a:rPr lang="en-US" dirty="0"/>
              <a:t>Mail Border -  </a:t>
            </a:r>
            <a:r>
              <a:rPr lang="en-US" dirty="0">
                <a:hlinkClick r:id="rId3"/>
              </a:rPr>
              <a:t>http://www.mailborder.com</a:t>
            </a:r>
            <a:r>
              <a:rPr lang="en-US" dirty="0" smtClean="0">
                <a:hlinkClick r:id="rId3"/>
              </a:rPr>
              <a:t>/</a:t>
            </a:r>
            <a:r>
              <a:rPr lang="en-US" dirty="0" smtClean="0"/>
              <a:t> </a:t>
            </a:r>
          </a:p>
          <a:p>
            <a:r>
              <a:rPr lang="en-US" dirty="0"/>
              <a:t>ScrolloutF1 - </a:t>
            </a:r>
            <a:r>
              <a:rPr lang="en-US" dirty="0">
                <a:hlinkClick r:id="rId4"/>
              </a:rPr>
              <a:t>http://www.scrolloutf1.com</a:t>
            </a:r>
            <a:r>
              <a:rPr lang="en-US" dirty="0" smtClean="0">
                <a:hlinkClick r:id="rId4"/>
              </a:rPr>
              <a:t>/</a:t>
            </a:r>
            <a:r>
              <a:rPr lang="en-US" dirty="0" smtClean="0"/>
              <a:t> </a:t>
            </a:r>
          </a:p>
          <a:p>
            <a:r>
              <a:rPr lang="en-US" dirty="0" err="1" smtClean="0"/>
              <a:t>Xeams</a:t>
            </a:r>
            <a:r>
              <a:rPr lang="en-US" dirty="0"/>
              <a:t> - </a:t>
            </a:r>
            <a:r>
              <a:rPr lang="en-US" dirty="0">
                <a:hlinkClick r:id="rId5"/>
              </a:rPr>
              <a:t>http://www.xeams.com</a:t>
            </a:r>
            <a:r>
              <a:rPr lang="en-US" dirty="0" smtClean="0">
                <a:hlinkClick r:id="rId5"/>
              </a:rPr>
              <a:t>/</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industrial strength grade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disabling. 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19623656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5475491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40189503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41389100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3010055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endParaRPr lang="en-US" dirty="0"/>
          </a:p>
        </p:txBody>
      </p:sp>
    </p:spTree>
    <p:extLst>
      <p:ext uri="{BB962C8B-B14F-4D97-AF65-F5344CB8AC3E}">
        <p14:creationId xmlns:p14="http://schemas.microsoft.com/office/powerpoint/2010/main" val="20131617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1944</TotalTime>
  <Words>2209</Words>
  <Application>Microsoft Macintosh PowerPoint</Application>
  <PresentationFormat>On-screen Show (4:3)</PresentationFormat>
  <Paragraphs>207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Email Best Practices</vt:lpstr>
      <vt:lpstr>SPF</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References</vt:lpstr>
      <vt:lpstr>Postfix Mail Server</vt:lpstr>
      <vt:lpstr>What is Postfix?</vt:lpstr>
      <vt:lpstr>Postfix</vt:lpstr>
      <vt:lpstr>Some Key Features</vt:lpstr>
      <vt:lpstr>Postfix on Debian</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Building a Mail Gateway aka Mail Firewall or Mail Filter appliance</vt:lpstr>
      <vt:lpstr>What is a Mail Gateway?</vt:lpstr>
      <vt:lpstr>Advantages</vt:lpstr>
      <vt:lpstr>Disadvantage</vt:lpstr>
      <vt:lpstr>Common tools used in Mail Gateways</vt:lpstr>
      <vt:lpstr>Mail Gateway Appliances</vt:lpstr>
      <vt:lpstr>MailScanner as an Appliance</vt:lpstr>
      <vt:lpstr>Let us build our Mail Gateway</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30</cp:revision>
  <dcterms:created xsi:type="dcterms:W3CDTF">2014-05-28T10:11:16Z</dcterms:created>
  <dcterms:modified xsi:type="dcterms:W3CDTF">2015-05-27T20:54:00Z</dcterms:modified>
</cp:coreProperties>
</file>