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Pretty Good Privacy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Joe Abley – AIS 2016, Gaborone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PGP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PGP in Practice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64540" indent="-382270" defTabSz="502412">
              <a:spcBef>
                <a:spcPts val="3600"/>
              </a:spcBef>
              <a:defRPr sz="3096"/>
            </a:pPr>
            <a:r>
              <a:t>PGP at the command line is a bit ugly</a:t>
            </a:r>
          </a:p>
          <a:p>
            <a:pPr lvl="1" marL="764540" indent="-382270" defTabSz="502412">
              <a:spcBef>
                <a:spcPts val="3600"/>
              </a:spcBef>
              <a:defRPr sz="3096"/>
            </a:pPr>
            <a:r>
              <a:t>There are plugins for mail clients to make all of this easier</a:t>
            </a:r>
          </a:p>
          <a:p>
            <a:pPr lvl="2" marL="1146810" indent="-382270" defTabSz="502412">
              <a:spcBef>
                <a:spcPts val="3600"/>
              </a:spcBef>
              <a:defRPr sz="3096"/>
            </a:pPr>
            <a:r>
              <a:t>Thunderbird</a:t>
            </a:r>
          </a:p>
          <a:p>
            <a:pPr lvl="2" marL="1146810" indent="-382270" defTabSz="502412">
              <a:spcBef>
                <a:spcPts val="3600"/>
              </a:spcBef>
              <a:defRPr sz="3096"/>
            </a:pPr>
            <a:r>
              <a:t>Mutt on the Unix/Linux command-line</a:t>
            </a:r>
          </a:p>
          <a:p>
            <a:pPr lvl="2" marL="1146810" indent="-382270" defTabSz="502412">
              <a:spcBef>
                <a:spcPts val="3600"/>
              </a:spcBef>
              <a:defRPr sz="3096"/>
            </a:pPr>
            <a:r>
              <a:t>MailMate, Apple Mail on the Mac</a:t>
            </a:r>
          </a:p>
          <a:p>
            <a:pPr lvl="2" marL="1146810" indent="-382270" defTabSz="502412">
              <a:spcBef>
                <a:spcPts val="3600"/>
              </a:spcBef>
              <a:defRPr sz="3096"/>
            </a:pPr>
            <a:r>
              <a:t>Surely something for Windows</a:t>
            </a:r>
          </a:p>
          <a:p>
            <a:pPr lvl="1" marL="764540" indent="-382270" defTabSz="502412">
              <a:spcBef>
                <a:spcPts val="3600"/>
              </a:spcBef>
              <a:defRPr sz="3096"/>
            </a:pPr>
            <a:r>
              <a:t>Web mail clients are harder. Why?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Install GnuPG</a:t>
            </a:r>
          </a:p>
          <a:p>
            <a:pPr lvl="1"/>
            <a:r>
              <a:t>Create a key pair</a:t>
            </a:r>
          </a:p>
          <a:p>
            <a:pPr lvl="1"/>
            <a:r>
              <a:t>Obtain public keys from other people in the room</a:t>
            </a:r>
          </a:p>
          <a:p>
            <a:pPr lvl="1"/>
            <a:r>
              <a:t>Find ways to trust their public keys</a:t>
            </a:r>
          </a:p>
          <a:p>
            <a:pPr lvl="1"/>
            <a:r>
              <a:t>Encrypt a private message to another person, and verify that other people can't easily decrypt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What can we use cryptography for?</a:t>
            </a:r>
          </a:p>
          <a:p>
            <a:pPr lvl="1"/>
            <a:r>
              <a:t>Why would we bother?</a:t>
            </a:r>
          </a:p>
          <a:p>
            <a:pPr lvl="1"/>
            <a:r>
              <a:t>What are the implications of not using it?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Public Key Cryptography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826769" indent="-413384" defTabSz="543305">
              <a:spcBef>
                <a:spcPts val="3900"/>
              </a:spcBef>
              <a:defRPr sz="3348"/>
            </a:pPr>
            <a:r>
              <a:t>Create a public/private key pair</a:t>
            </a:r>
          </a:p>
          <a:p>
            <a:pPr lvl="2" marL="1240155" indent="-413384" defTabSz="543305">
              <a:spcBef>
                <a:spcPts val="3900"/>
              </a:spcBef>
              <a:defRPr sz="3348"/>
            </a:pPr>
            <a:r>
              <a:t>keep the private key private</a:t>
            </a:r>
          </a:p>
          <a:p>
            <a:pPr lvl="2" marL="1240155" indent="-413384" defTabSz="543305">
              <a:spcBef>
                <a:spcPts val="3900"/>
              </a:spcBef>
              <a:defRPr sz="3348"/>
            </a:pPr>
            <a:r>
              <a:t>make the public key public</a:t>
            </a:r>
          </a:p>
          <a:p>
            <a:pPr lvl="1" marL="826769" indent="-413384" defTabSz="543305">
              <a:spcBef>
                <a:spcPts val="3900"/>
              </a:spcBef>
              <a:defRPr sz="3348"/>
            </a:pPr>
            <a:r>
              <a:t>Use someone else's public key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encrypt</a:t>
            </a:r>
            <a:r>
              <a:t> data such that only they can decrypt it, using their private key</a:t>
            </a:r>
          </a:p>
          <a:p>
            <a:pPr lvl="1" marL="826769" indent="-413384" defTabSz="543305">
              <a:spcBef>
                <a:spcPts val="3900"/>
              </a:spcBef>
              <a:defRPr sz="3348"/>
            </a:pPr>
            <a:r>
              <a:t>Use your own private key to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sign</a:t>
            </a:r>
            <a:r>
              <a:t> something in a way that anybody who has your public key can verify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Trusting Public Keys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If you want to use someone's public key (for what?) it's important to trust that the copy you have is accurate</a:t>
            </a:r>
          </a:p>
          <a:p>
            <a:pPr lvl="2"/>
            <a:r>
              <a:t>How could you tell?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Keeping Private Keys Private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How much trouble should you go to?</a:t>
            </a:r>
          </a:p>
          <a:p>
            <a:pPr lvl="1"/>
            <a:r>
              <a:t>How private is private?</a:t>
            </a:r>
          </a:p>
          <a:p>
            <a:pPr lvl="2"/>
            <a:r>
              <a:t>how secret is secret?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Remember!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You are creating keys on extremely insecure public servers</a:t>
            </a:r>
          </a:p>
          <a:p>
            <a:pPr lvl="2"/>
            <a:r>
              <a:t>"afnog/afnog"</a:t>
            </a:r>
          </a:p>
          <a:p>
            <a:pPr lvl="1"/>
            <a:r>
              <a:t>Don't share anything that is </a:t>
            </a:r>
            <a:r>
              <a:rPr i="1"/>
              <a:t>really</a:t>
            </a:r>
            <a:r>
              <a:t> secret</a:t>
            </a:r>
          </a:p>
          <a:p>
            <a:pPr lvl="1"/>
            <a:r>
              <a:t>Delete your keys (public and private) when you are finished. Why?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SSH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SSH in Practice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622300" indent="-311150" defTabSz="408940">
              <a:spcBef>
                <a:spcPts val="2900"/>
              </a:spcBef>
              <a:defRPr sz="2520"/>
            </a:pPr>
            <a:r>
              <a:t>SSH supports password authentication as well as key authentication. Which is better? Why?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SSH scanners on the Internet</a:t>
            </a:r>
          </a:p>
          <a:p>
            <a:pPr lvl="1" marL="622300" indent="-311150" defTabSz="408940">
              <a:spcBef>
                <a:spcPts val="2900"/>
              </a:spcBef>
              <a:defRPr sz="2520"/>
            </a:pPr>
            <a:r>
              <a:t>Distributing public keys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SSHFP records in the DNS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Trust on First Use (TOFU)</a:t>
            </a:r>
          </a:p>
          <a:p>
            <a:pPr lvl="1" marL="622300" indent="-311150" defTabSz="408940">
              <a:spcBef>
                <a:spcPts val="2900"/>
              </a:spcBef>
              <a:defRPr sz="2520"/>
            </a:pPr>
            <a:r>
              <a:t>Keeping up-to-date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Frequent enough vulnerabilities in ssh, historically, to be careful</a:t>
            </a:r>
          </a:p>
          <a:p>
            <a:pPr lvl="2" marL="933450" indent="-311150" defTabSz="408940">
              <a:spcBef>
                <a:spcPts val="2900"/>
              </a:spcBef>
              <a:defRPr sz="2520"/>
            </a:pPr>
            <a:r>
              <a:t>OpenSSH has a great track record in responding to vulnerabilities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Create a key pair on your SSH client (find out how)</a:t>
            </a:r>
          </a:p>
          <a:p>
            <a:pPr lvl="2"/>
            <a:r>
              <a:t>set a passphrase to afnog</a:t>
            </a:r>
          </a:p>
          <a:p>
            <a:pPr lvl="1"/>
            <a:r>
              <a:t>Transfer public key to your server</a:t>
            </a:r>
          </a:p>
          <a:p>
            <a:pPr lvl="1"/>
            <a:r>
              <a:t>Confirm that you can connect using ssh to your server without using a password</a:t>
            </a:r>
          </a:p>
          <a:p>
            <a:pPr lvl="1"/>
            <a:r>
              <a:t>Turn off password authentication on the server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