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2" r:id="rId8"/>
    <p:sldId id="272" r:id="rId9"/>
    <p:sldId id="263" r:id="rId10"/>
    <p:sldId id="264" r:id="rId11"/>
    <p:sldId id="265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3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1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7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0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7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1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7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3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50108-52B0-2342-B9DD-68BFB658BDA7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5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Mail Gateway – Part 2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MailScanner</a:t>
            </a:r>
            <a:r>
              <a:rPr lang="en-US" b="1" dirty="0"/>
              <a:t> Installation</a:t>
            </a:r>
          </a:p>
        </p:txBody>
      </p:sp>
    </p:spTree>
    <p:extLst>
      <p:ext uri="{BB962C8B-B14F-4D97-AF65-F5344CB8AC3E}">
        <p14:creationId xmlns:p14="http://schemas.microsoft.com/office/powerpoint/2010/main" val="4270383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 Internet Site</a:t>
            </a:r>
            <a:endParaRPr lang="en-US" b="1" dirty="0"/>
          </a:p>
        </p:txBody>
      </p:sp>
      <p:pic>
        <p:nvPicPr>
          <p:cNvPr id="4" name="Picture 3" descr="Screen Shot 2015-05-27 at 5.03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892300"/>
            <a:ext cx="48514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50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Enter your Name</a:t>
            </a:r>
            <a:endParaRPr lang="en-US" b="1" dirty="0"/>
          </a:p>
        </p:txBody>
      </p:sp>
      <p:pic>
        <p:nvPicPr>
          <p:cNvPr id="4" name="Picture 3" descr="Screen Shot 2015-05-27 at 5.03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24" y="2489450"/>
            <a:ext cx="7531100" cy="3822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8179" y="1904674"/>
            <a:ext cx="46930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y</a:t>
            </a:r>
            <a:r>
              <a:rPr lang="en-US" sz="3200" b="1" dirty="0" err="1" smtClean="0"/>
              <a:t>ourname.afnog.guru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853029" y="5270281"/>
            <a:ext cx="3260468" cy="4360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yourname.afnog.guru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2952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11" y="401638"/>
            <a:ext cx="8229600" cy="1602140"/>
          </a:xfrm>
        </p:spPr>
        <p:txBody>
          <a:bodyPr>
            <a:normAutofit/>
          </a:bodyPr>
          <a:lstStyle/>
          <a:p>
            <a:r>
              <a:rPr lang="en-US" b="1" dirty="0" smtClean="0"/>
              <a:t>Set your </a:t>
            </a:r>
            <a:r>
              <a:rPr lang="en-US" b="1" dirty="0" err="1" smtClean="0"/>
              <a:t>afnog</a:t>
            </a:r>
            <a:r>
              <a:rPr lang="en-US" b="1" dirty="0" smtClean="0"/>
              <a:t> email address to receive spam reports</a:t>
            </a:r>
            <a:endParaRPr lang="en-US" b="1" dirty="0"/>
          </a:p>
        </p:txBody>
      </p:sp>
      <p:pic>
        <p:nvPicPr>
          <p:cNvPr id="7" name="Picture 6" descr="Screen Shot 2016-05-30 at 4.26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8" y="2681111"/>
            <a:ext cx="8092563" cy="13066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23444" y="4953000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afnog@pcXX.sse.ws.afnog.org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145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After you run ./</a:t>
            </a:r>
            <a:r>
              <a:rPr lang="en-US" b="1" dirty="0" err="1" smtClean="0"/>
              <a:t>install.sh</a:t>
            </a:r>
            <a:endParaRPr lang="en-US" b="1" dirty="0"/>
          </a:p>
        </p:txBody>
      </p:sp>
      <p:pic>
        <p:nvPicPr>
          <p:cNvPr id="4" name="Picture 3" descr="Screen Shot 2015-05-27 at 9.35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5300"/>
            <a:ext cx="9144000" cy="331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2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5-05-27 at 5.01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3" y="1917700"/>
            <a:ext cx="9144000" cy="301901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Install Postfix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855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 yes for </a:t>
            </a:r>
            <a:r>
              <a:rPr lang="en-US" b="1" dirty="0" err="1" smtClean="0"/>
              <a:t>Spamassassin</a:t>
            </a:r>
            <a:endParaRPr lang="en-US" b="1" dirty="0"/>
          </a:p>
        </p:txBody>
      </p:sp>
      <p:pic>
        <p:nvPicPr>
          <p:cNvPr id="6" name="Picture 5" descr="Screen Shot 2015-05-27 at 5.01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489200"/>
            <a:ext cx="80264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6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Clam-AV</a:t>
            </a:r>
            <a:endParaRPr lang="en-US" b="1" dirty="0"/>
          </a:p>
        </p:txBody>
      </p:sp>
      <p:pic>
        <p:nvPicPr>
          <p:cNvPr id="4" name="Picture 3" descr="Screen Shot 2015-05-27 at 5.01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2082800"/>
            <a:ext cx="77851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7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Perl Modules </a:t>
            </a:r>
            <a:endParaRPr lang="en-US" b="1" dirty="0"/>
          </a:p>
        </p:txBody>
      </p:sp>
      <p:pic>
        <p:nvPicPr>
          <p:cNvPr id="4" name="Picture 3" descr="Screen Shot 2015-05-27 at 5.01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4900"/>
            <a:ext cx="9144000" cy="208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7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Follow the advice </a:t>
            </a:r>
            <a:r>
              <a:rPr lang="en-US" b="1" dirty="0" smtClean="0">
                <a:sym typeface="Wingdings"/>
              </a:rPr>
              <a:t> </a:t>
            </a:r>
            <a:endParaRPr lang="en-US" b="1" dirty="0"/>
          </a:p>
        </p:txBody>
      </p:sp>
      <p:pic>
        <p:nvPicPr>
          <p:cNvPr id="4" name="Picture 3" descr="Screen Shot 2015-05-27 at 5.02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2222500"/>
            <a:ext cx="75946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1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Ramdisk</a:t>
            </a:r>
            <a:r>
              <a:rPr lang="en-US" b="1" dirty="0" smtClean="0"/>
              <a:t> – Use the default</a:t>
            </a:r>
            <a:endParaRPr lang="en-US" b="1" dirty="0"/>
          </a:p>
        </p:txBody>
      </p:sp>
      <p:pic>
        <p:nvPicPr>
          <p:cNvPr id="4" name="Picture 3" descr="Screen Shot 2016-05-30 at 4.10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643945"/>
            <a:ext cx="86106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9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Postfix Screen: Read then press enter</a:t>
            </a:r>
            <a:endParaRPr lang="en-US" b="1" dirty="0"/>
          </a:p>
        </p:txBody>
      </p:sp>
      <p:pic>
        <p:nvPicPr>
          <p:cNvPr id="4" name="Picture 3" descr="Screen Shot 2015-05-27 at 5.03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0060"/>
            <a:ext cx="81407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92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</TotalTime>
  <Words>62</Words>
  <Application>Microsoft Macintosh PowerPoint</Application>
  <PresentationFormat>On-screen Show (4:3)</PresentationFormat>
  <Paragraphs>16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Mail Gateway – Part 2</vt:lpstr>
      <vt:lpstr>After you run ./install.sh</vt:lpstr>
      <vt:lpstr>Install Postfix</vt:lpstr>
      <vt:lpstr>Select yes for Spamassassin</vt:lpstr>
      <vt:lpstr>Install Clam-AV</vt:lpstr>
      <vt:lpstr>Install Perl Modules </vt:lpstr>
      <vt:lpstr>Follow the advice  </vt:lpstr>
      <vt:lpstr>Ramdisk – Use the default</vt:lpstr>
      <vt:lpstr>Postfix Screen: Read then press enter</vt:lpstr>
      <vt:lpstr>Select Internet Site</vt:lpstr>
      <vt:lpstr>Enter your Name</vt:lpstr>
      <vt:lpstr>Set your afnog email address to receive spam reports</vt:lpstr>
    </vt:vector>
  </TitlesOfParts>
  <Company>ISOC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MailScanner</dc:title>
  <dc:creator>Kevin G. Chege</dc:creator>
  <cp:lastModifiedBy>Kevin G. Chege</cp:lastModifiedBy>
  <cp:revision>15</cp:revision>
  <cp:lastPrinted>2015-05-28T10:21:39Z</cp:lastPrinted>
  <dcterms:created xsi:type="dcterms:W3CDTF">2015-05-27T14:04:38Z</dcterms:created>
  <dcterms:modified xsi:type="dcterms:W3CDTF">2016-05-30T14:38:22Z</dcterms:modified>
</cp:coreProperties>
</file>