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91" r:id="rId6"/>
    <p:sldId id="262" r:id="rId7"/>
    <p:sldId id="263" r:id="rId8"/>
    <p:sldId id="264" r:id="rId9"/>
    <p:sldId id="265" r:id="rId10"/>
    <p:sldId id="292" r:id="rId11"/>
    <p:sldId id="266" r:id="rId12"/>
    <p:sldId id="290" r:id="rId13"/>
    <p:sldId id="294" r:id="rId14"/>
    <p:sldId id="293" r:id="rId15"/>
    <p:sldId id="296" r:id="rId16"/>
    <p:sldId id="29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061E-3672-45FB-82E6-D7B9FC80B0C6}" type="datetimeFigureOut">
              <a:rPr lang="en-US" smtClean="0"/>
              <a:t>02-May-18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761C-E591-44E5-BDEB-9351DDCE0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9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061E-3672-45FB-82E6-D7B9FC80B0C6}" type="datetimeFigureOut">
              <a:rPr lang="en-US" smtClean="0"/>
              <a:t>02-May-18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761C-E591-44E5-BDEB-9351DDCE0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4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061E-3672-45FB-82E6-D7B9FC80B0C6}" type="datetimeFigureOut">
              <a:rPr lang="en-US" smtClean="0"/>
              <a:t>02-May-18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761C-E591-44E5-BDEB-9351DDCE0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061E-3672-45FB-82E6-D7B9FC80B0C6}" type="datetimeFigureOut">
              <a:rPr lang="en-US" smtClean="0"/>
              <a:t>02-May-18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761C-E591-44E5-BDEB-9351DDCE0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7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061E-3672-45FB-82E6-D7B9FC80B0C6}" type="datetimeFigureOut">
              <a:rPr lang="en-US" smtClean="0"/>
              <a:t>02-May-18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761C-E591-44E5-BDEB-9351DDCE0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3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061E-3672-45FB-82E6-D7B9FC80B0C6}" type="datetimeFigureOut">
              <a:rPr lang="en-US" smtClean="0"/>
              <a:t>02-May-18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761C-E591-44E5-BDEB-9351DDCE0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4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061E-3672-45FB-82E6-D7B9FC80B0C6}" type="datetimeFigureOut">
              <a:rPr lang="en-US" smtClean="0"/>
              <a:t>02-May-18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761C-E591-44E5-BDEB-9351DDCE0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061E-3672-45FB-82E6-D7B9FC80B0C6}" type="datetimeFigureOut">
              <a:rPr lang="en-US" smtClean="0"/>
              <a:t>02-May-18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761C-E591-44E5-BDEB-9351DDCE0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7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061E-3672-45FB-82E6-D7B9FC80B0C6}" type="datetimeFigureOut">
              <a:rPr lang="en-US" smtClean="0"/>
              <a:t>02-May-18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761C-E591-44E5-BDEB-9351DDCE0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3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061E-3672-45FB-82E6-D7B9FC80B0C6}" type="datetimeFigureOut">
              <a:rPr lang="en-US" smtClean="0"/>
              <a:t>02-May-18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761C-E591-44E5-BDEB-9351DDCE0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4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061E-3672-45FB-82E6-D7B9FC80B0C6}" type="datetimeFigureOut">
              <a:rPr lang="en-US" smtClean="0"/>
              <a:t>02-May-18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761C-E591-44E5-BDEB-9351DDCE0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2061E-3672-45FB-82E6-D7B9FC80B0C6}" type="datetimeFigureOut">
              <a:rPr lang="en-US" smtClean="0"/>
              <a:t>02-May-18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7761C-E591-44E5-BDEB-9351DDCE0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1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Install </a:t>
            </a:r>
            <a:r>
              <a:rPr lang="en-US" dirty="0" err="1" smtClean="0"/>
              <a:t>OpenLDAP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Sudo</a:t>
            </a:r>
            <a:r>
              <a:rPr lang="en-US" dirty="0" smtClean="0"/>
              <a:t> apt-get update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apt-get install </a:t>
            </a:r>
            <a:r>
              <a:rPr lang="en-US" dirty="0" err="1" smtClean="0"/>
              <a:t>slapd</a:t>
            </a:r>
            <a:r>
              <a:rPr lang="en-US" dirty="0" smtClean="0"/>
              <a:t> </a:t>
            </a:r>
            <a:r>
              <a:rPr lang="en-US" dirty="0" err="1" smtClean="0"/>
              <a:t>ldap-utils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56159"/>
            <a:ext cx="5897451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83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Reconfiguring </a:t>
            </a:r>
            <a:r>
              <a:rPr lang="en-US" dirty="0" err="1" smtClean="0"/>
              <a:t>OpenLDAP</a:t>
            </a:r>
            <a:r>
              <a:rPr lang="en-US" dirty="0" smtClean="0"/>
              <a:t>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your </a:t>
            </a:r>
            <a:r>
              <a:rPr lang="en-US" dirty="0" err="1" smtClean="0"/>
              <a:t>Openldap</a:t>
            </a:r>
            <a:r>
              <a:rPr lang="en-US" dirty="0" smtClean="0"/>
              <a:t> Database and ensure It is working with commands as below.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start </a:t>
            </a:r>
            <a:r>
              <a:rPr lang="en-US" dirty="0" err="1" smtClean="0"/>
              <a:t>slapd</a:t>
            </a:r>
            <a:endParaRPr lang="en-US" dirty="0" smtClean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ps</a:t>
            </a:r>
            <a:r>
              <a:rPr lang="en-US" dirty="0"/>
              <a:t> -</a:t>
            </a:r>
            <a:r>
              <a:rPr lang="en-US" dirty="0" err="1"/>
              <a:t>ef</a:t>
            </a:r>
            <a:r>
              <a:rPr lang="en-US" dirty="0"/>
              <a:t> | </a:t>
            </a:r>
            <a:r>
              <a:rPr lang="en-US" dirty="0" err="1"/>
              <a:t>grep</a:t>
            </a:r>
            <a:r>
              <a:rPr lang="en-US" dirty="0"/>
              <a:t> </a:t>
            </a:r>
            <a:r>
              <a:rPr lang="en-US" dirty="0" err="1" smtClean="0"/>
              <a:t>slapd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370" y="4112184"/>
            <a:ext cx="9667014" cy="121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71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base </a:t>
            </a:r>
            <a:r>
              <a:rPr lang="en-US" dirty="0" err="1" smtClean="0"/>
              <a:t>Ldif</a:t>
            </a:r>
            <a:r>
              <a:rPr lang="en-US" dirty="0" smtClean="0"/>
              <a:t>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Create a file with content below for your base directory structure.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Vi </a:t>
            </a:r>
            <a:r>
              <a:rPr lang="en-US" dirty="0" err="1" smtClean="0"/>
              <a:t>base.ldif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dn: ou=</a:t>
            </a:r>
            <a:r>
              <a:rPr lang="en-US" dirty="0" err="1"/>
              <a:t>Groups,dc</a:t>
            </a:r>
            <a:r>
              <a:rPr lang="en-US" dirty="0"/>
              <a:t>=</a:t>
            </a:r>
            <a:r>
              <a:rPr lang="en-US" dirty="0" err="1"/>
              <a:t>sse,dc</a:t>
            </a:r>
            <a:r>
              <a:rPr lang="en-US" dirty="0"/>
              <a:t>=</a:t>
            </a:r>
            <a:r>
              <a:rPr lang="en-US" dirty="0" err="1"/>
              <a:t>ws,dc</a:t>
            </a:r>
            <a:r>
              <a:rPr lang="en-US" dirty="0"/>
              <a:t>=</a:t>
            </a:r>
            <a:r>
              <a:rPr lang="en-US" dirty="0" err="1"/>
              <a:t>afnog,dc</a:t>
            </a:r>
            <a:r>
              <a:rPr lang="en-US" dirty="0"/>
              <a:t>=org</a:t>
            </a:r>
          </a:p>
          <a:p>
            <a:pPr marL="0" indent="0">
              <a:buNone/>
            </a:pPr>
            <a:r>
              <a:rPr lang="en-US" dirty="0"/>
              <a:t>ou: Groups</a:t>
            </a:r>
          </a:p>
          <a:p>
            <a:pPr marL="0" indent="0">
              <a:buNone/>
            </a:pPr>
            <a:r>
              <a:rPr lang="en-US" dirty="0" err="1"/>
              <a:t>objectClass</a:t>
            </a:r>
            <a:r>
              <a:rPr lang="en-US" dirty="0"/>
              <a:t>: top</a:t>
            </a:r>
          </a:p>
          <a:p>
            <a:pPr marL="0" indent="0">
              <a:buNone/>
            </a:pPr>
            <a:r>
              <a:rPr lang="en-US" dirty="0" err="1"/>
              <a:t>objectClass</a:t>
            </a:r>
            <a:r>
              <a:rPr lang="en-US" dirty="0"/>
              <a:t>: </a:t>
            </a:r>
            <a:r>
              <a:rPr lang="en-US" dirty="0" err="1"/>
              <a:t>organizationalUnit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dn: </a:t>
            </a:r>
            <a:r>
              <a:rPr lang="en-US" dirty="0" err="1"/>
              <a:t>ou</a:t>
            </a:r>
            <a:r>
              <a:rPr lang="en-US" dirty="0"/>
              <a:t>=</a:t>
            </a:r>
            <a:r>
              <a:rPr lang="en-US" dirty="0" err="1"/>
              <a:t>Users,dc</a:t>
            </a:r>
            <a:r>
              <a:rPr lang="en-US" dirty="0"/>
              <a:t>=</a:t>
            </a:r>
            <a:r>
              <a:rPr lang="en-US" dirty="0" err="1"/>
              <a:t>sse,dc</a:t>
            </a:r>
            <a:r>
              <a:rPr lang="en-US" dirty="0"/>
              <a:t>=</a:t>
            </a:r>
            <a:r>
              <a:rPr lang="en-US" dirty="0" err="1"/>
              <a:t>ws,dc</a:t>
            </a:r>
            <a:r>
              <a:rPr lang="en-US" dirty="0"/>
              <a:t>=</a:t>
            </a:r>
            <a:r>
              <a:rPr lang="en-US" dirty="0" err="1"/>
              <a:t>afnog,dc</a:t>
            </a:r>
            <a:r>
              <a:rPr lang="en-US" dirty="0"/>
              <a:t>=org</a:t>
            </a:r>
          </a:p>
          <a:p>
            <a:pPr marL="0" indent="0">
              <a:buNone/>
            </a:pPr>
            <a:r>
              <a:rPr lang="en-US" dirty="0"/>
              <a:t>ou: Users</a:t>
            </a:r>
          </a:p>
          <a:p>
            <a:pPr marL="0" indent="0">
              <a:buNone/>
            </a:pPr>
            <a:r>
              <a:rPr lang="en-US" dirty="0" err="1"/>
              <a:t>objectClass</a:t>
            </a:r>
            <a:r>
              <a:rPr lang="en-US" dirty="0"/>
              <a:t>: top</a:t>
            </a:r>
          </a:p>
          <a:p>
            <a:pPr marL="0" indent="0">
              <a:buNone/>
            </a:pPr>
            <a:r>
              <a:rPr lang="en-US" dirty="0" err="1"/>
              <a:t>objectClass</a:t>
            </a:r>
            <a:r>
              <a:rPr lang="en-US" dirty="0"/>
              <a:t>: </a:t>
            </a:r>
            <a:r>
              <a:rPr lang="en-US" dirty="0" err="1"/>
              <a:t>organizationalUnit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104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your base LDIF file to LDAP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Run the command below to upload your base </a:t>
            </a:r>
            <a:r>
              <a:rPr lang="en-US" dirty="0" err="1" smtClean="0"/>
              <a:t>ldif</a:t>
            </a:r>
            <a:r>
              <a:rPr lang="en-US" dirty="0" smtClean="0"/>
              <a:t> file into the LDAP server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ldapadd</a:t>
            </a:r>
            <a:r>
              <a:rPr lang="en-US" dirty="0"/>
              <a:t> -x -W -D "</a:t>
            </a:r>
            <a:r>
              <a:rPr lang="en-US" dirty="0" err="1"/>
              <a:t>cn</a:t>
            </a:r>
            <a:r>
              <a:rPr lang="en-US" dirty="0"/>
              <a:t>=</a:t>
            </a:r>
            <a:r>
              <a:rPr lang="en-US" dirty="0" err="1"/>
              <a:t>admin,dc</a:t>
            </a:r>
            <a:r>
              <a:rPr lang="en-US" dirty="0"/>
              <a:t>=</a:t>
            </a:r>
            <a:r>
              <a:rPr lang="en-US" dirty="0" err="1"/>
              <a:t>sse,dc</a:t>
            </a:r>
            <a:r>
              <a:rPr lang="en-US" dirty="0"/>
              <a:t>=</a:t>
            </a:r>
            <a:r>
              <a:rPr lang="en-US" dirty="0" err="1"/>
              <a:t>ws,dc</a:t>
            </a:r>
            <a:r>
              <a:rPr lang="en-US" dirty="0"/>
              <a:t>=</a:t>
            </a:r>
            <a:r>
              <a:rPr lang="en-US" dirty="0" err="1"/>
              <a:t>afnog,dc</a:t>
            </a:r>
            <a:r>
              <a:rPr lang="en-US" dirty="0"/>
              <a:t>=org" -f </a:t>
            </a:r>
            <a:r>
              <a:rPr lang="en-US" dirty="0" err="1" smtClean="0"/>
              <a:t>base.ldif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Supplied your LDAP password  and you should see feedback as below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35" y="4396123"/>
            <a:ext cx="10375329" cy="178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12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person </a:t>
            </a:r>
            <a:r>
              <a:rPr lang="en-US" dirty="0" err="1" smtClean="0"/>
              <a:t>Ldif</a:t>
            </a:r>
            <a:r>
              <a:rPr lang="en-US" dirty="0" smtClean="0"/>
              <a:t>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Create a file with content below for your base directory structure.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Vi person.ldif</a:t>
            </a:r>
          </a:p>
          <a:p>
            <a:pPr marL="0" indent="0">
              <a:buNone/>
            </a:pPr>
            <a:r>
              <a:rPr lang="en-US" dirty="0"/>
              <a:t>dn: cn=</a:t>
            </a:r>
            <a:r>
              <a:rPr lang="en-US" dirty="0" err="1"/>
              <a:t>frank,ou</a:t>
            </a:r>
            <a:r>
              <a:rPr lang="en-US" dirty="0"/>
              <a:t>=</a:t>
            </a:r>
            <a:r>
              <a:rPr lang="en-US" dirty="0" err="1"/>
              <a:t>Groups,dc</a:t>
            </a:r>
            <a:r>
              <a:rPr lang="en-US" dirty="0"/>
              <a:t>=</a:t>
            </a:r>
            <a:r>
              <a:rPr lang="en-US" dirty="0" err="1"/>
              <a:t>sse,dc</a:t>
            </a:r>
            <a:r>
              <a:rPr lang="en-US" dirty="0"/>
              <a:t>=</a:t>
            </a:r>
            <a:r>
              <a:rPr lang="en-US" dirty="0" err="1"/>
              <a:t>ws,dc</a:t>
            </a:r>
            <a:r>
              <a:rPr lang="en-US" dirty="0"/>
              <a:t>=</a:t>
            </a:r>
            <a:r>
              <a:rPr lang="en-US" dirty="0" err="1"/>
              <a:t>afnog,dc</a:t>
            </a:r>
            <a:r>
              <a:rPr lang="en-US" dirty="0"/>
              <a:t>=org</a:t>
            </a:r>
          </a:p>
          <a:p>
            <a:pPr marL="0" indent="0">
              <a:buNone/>
            </a:pPr>
            <a:r>
              <a:rPr lang="en-US" dirty="0"/>
              <a:t>cn: frank</a:t>
            </a:r>
          </a:p>
          <a:p>
            <a:pPr marL="0" indent="0">
              <a:buNone/>
            </a:pPr>
            <a:r>
              <a:rPr lang="en-US" dirty="0" err="1"/>
              <a:t>gidNumber</a:t>
            </a:r>
            <a:r>
              <a:rPr lang="en-US" dirty="0"/>
              <a:t>: 5001</a:t>
            </a:r>
          </a:p>
          <a:p>
            <a:pPr marL="0" indent="0">
              <a:buNone/>
            </a:pPr>
            <a:r>
              <a:rPr lang="en-US" dirty="0" err="1"/>
              <a:t>objectClass</a:t>
            </a:r>
            <a:r>
              <a:rPr lang="en-US" dirty="0"/>
              <a:t>: </a:t>
            </a:r>
            <a:r>
              <a:rPr lang="en-US" dirty="0" err="1"/>
              <a:t>posixGroup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dn: </a:t>
            </a:r>
            <a:r>
              <a:rPr lang="en-US" dirty="0" err="1"/>
              <a:t>uid</a:t>
            </a:r>
            <a:r>
              <a:rPr lang="en-US" dirty="0"/>
              <a:t>=</a:t>
            </a:r>
            <a:r>
              <a:rPr lang="en-US" dirty="0" err="1"/>
              <a:t>frank,ou</a:t>
            </a:r>
            <a:r>
              <a:rPr lang="en-US" dirty="0"/>
              <a:t>=</a:t>
            </a:r>
            <a:r>
              <a:rPr lang="en-US" dirty="0" err="1"/>
              <a:t>Users,dc</a:t>
            </a:r>
            <a:r>
              <a:rPr lang="en-US" dirty="0"/>
              <a:t>=</a:t>
            </a:r>
            <a:r>
              <a:rPr lang="en-US" dirty="0" err="1"/>
              <a:t>sse,dc</a:t>
            </a:r>
            <a:r>
              <a:rPr lang="en-US" dirty="0"/>
              <a:t>=</a:t>
            </a:r>
            <a:r>
              <a:rPr lang="en-US" dirty="0" err="1"/>
              <a:t>ws,dc</a:t>
            </a:r>
            <a:r>
              <a:rPr lang="en-US" dirty="0"/>
              <a:t>=</a:t>
            </a:r>
            <a:r>
              <a:rPr lang="en-US" dirty="0" err="1"/>
              <a:t>afnog,dc</a:t>
            </a:r>
            <a:r>
              <a:rPr lang="en-US" dirty="0"/>
              <a:t>=org</a:t>
            </a:r>
          </a:p>
          <a:p>
            <a:pPr marL="0" indent="0">
              <a:buNone/>
            </a:pPr>
            <a:r>
              <a:rPr lang="en-US" dirty="0" err="1"/>
              <a:t>uid</a:t>
            </a:r>
            <a:r>
              <a:rPr lang="en-US" dirty="0"/>
              <a:t>: frank</a:t>
            </a:r>
          </a:p>
          <a:p>
            <a:pPr marL="0" indent="0">
              <a:buNone/>
            </a:pPr>
            <a:r>
              <a:rPr lang="en-US" dirty="0" err="1"/>
              <a:t>uidNumber</a:t>
            </a:r>
            <a:r>
              <a:rPr lang="en-US" dirty="0"/>
              <a:t>: 5001</a:t>
            </a:r>
          </a:p>
          <a:p>
            <a:pPr marL="0" indent="0">
              <a:buNone/>
            </a:pPr>
            <a:r>
              <a:rPr lang="en-US" dirty="0" err="1"/>
              <a:t>gidNumber</a:t>
            </a:r>
            <a:r>
              <a:rPr lang="en-US" dirty="0"/>
              <a:t>: 5001</a:t>
            </a:r>
          </a:p>
          <a:p>
            <a:pPr marL="0" indent="0">
              <a:buNone/>
            </a:pPr>
            <a:r>
              <a:rPr lang="en-US" dirty="0"/>
              <a:t>cn: Frank </a:t>
            </a:r>
            <a:r>
              <a:rPr lang="en-US" dirty="0" err="1"/>
              <a:t>Kuse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sn</a:t>
            </a:r>
            <a:r>
              <a:rPr lang="en-US" dirty="0"/>
              <a:t>: </a:t>
            </a:r>
            <a:r>
              <a:rPr lang="en-US" dirty="0" err="1"/>
              <a:t>Kuse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objectClass</a:t>
            </a:r>
            <a:r>
              <a:rPr lang="en-US" dirty="0"/>
              <a:t>: </a:t>
            </a:r>
            <a:r>
              <a:rPr lang="en-US" dirty="0" err="1"/>
              <a:t>posixAccount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objectClass</a:t>
            </a:r>
            <a:r>
              <a:rPr lang="en-US" dirty="0"/>
              <a:t>: </a:t>
            </a:r>
            <a:r>
              <a:rPr lang="en-US" dirty="0" err="1"/>
              <a:t>organizationalPerson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loginShell</a:t>
            </a:r>
            <a:r>
              <a:rPr lang="en-US" dirty="0"/>
              <a:t>: /bin/bash</a:t>
            </a:r>
          </a:p>
          <a:p>
            <a:pPr marL="0" indent="0">
              <a:buNone/>
            </a:pPr>
            <a:r>
              <a:rPr lang="en-US" dirty="0" err="1"/>
              <a:t>homeDirectory</a:t>
            </a:r>
            <a:r>
              <a:rPr lang="en-US" dirty="0"/>
              <a:t>: /home/frank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603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your person LDIF file to LDAP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Run the command below to upload your base </a:t>
            </a:r>
            <a:r>
              <a:rPr lang="en-US" dirty="0" err="1" smtClean="0"/>
              <a:t>ldif</a:t>
            </a:r>
            <a:r>
              <a:rPr lang="en-US" dirty="0" smtClean="0"/>
              <a:t> file into the LDAP server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ldapadd</a:t>
            </a:r>
            <a:r>
              <a:rPr lang="en-US" dirty="0"/>
              <a:t> -x -W -D "cn=</a:t>
            </a:r>
            <a:r>
              <a:rPr lang="en-US" dirty="0" err="1"/>
              <a:t>admin,dc</a:t>
            </a:r>
            <a:r>
              <a:rPr lang="en-US" dirty="0"/>
              <a:t>=</a:t>
            </a:r>
            <a:r>
              <a:rPr lang="en-US" dirty="0" err="1"/>
              <a:t>sse,dc</a:t>
            </a:r>
            <a:r>
              <a:rPr lang="en-US" dirty="0"/>
              <a:t>=</a:t>
            </a:r>
            <a:r>
              <a:rPr lang="en-US" dirty="0" err="1"/>
              <a:t>ws,dc</a:t>
            </a:r>
            <a:r>
              <a:rPr lang="en-US" dirty="0"/>
              <a:t>=</a:t>
            </a:r>
            <a:r>
              <a:rPr lang="en-US" dirty="0" err="1"/>
              <a:t>afnog,dc</a:t>
            </a:r>
            <a:r>
              <a:rPr lang="en-US" dirty="0"/>
              <a:t>=org" -f </a:t>
            </a:r>
            <a:r>
              <a:rPr lang="en-US" dirty="0" smtClean="0"/>
              <a:t>person.ldif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Supplied your LDAP password  and you should see feedback as below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94" y="4306105"/>
            <a:ext cx="10498380" cy="175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89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user credentials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Run the command below create a password for the user account created.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ldappasswd</a:t>
            </a:r>
            <a:r>
              <a:rPr lang="en-US" dirty="0"/>
              <a:t> -s afnog123 -W -D "cn=</a:t>
            </a:r>
            <a:r>
              <a:rPr lang="en-US" dirty="0" err="1"/>
              <a:t>admin,dc</a:t>
            </a:r>
            <a:r>
              <a:rPr lang="en-US" dirty="0"/>
              <a:t>=</a:t>
            </a:r>
            <a:r>
              <a:rPr lang="en-US" dirty="0" err="1"/>
              <a:t>sse,dc</a:t>
            </a:r>
            <a:r>
              <a:rPr lang="en-US" dirty="0"/>
              <a:t>=</a:t>
            </a:r>
            <a:r>
              <a:rPr lang="en-US" dirty="0" err="1"/>
              <a:t>ws,dc</a:t>
            </a:r>
            <a:r>
              <a:rPr lang="en-US" dirty="0"/>
              <a:t>=</a:t>
            </a:r>
            <a:r>
              <a:rPr lang="en-US" dirty="0" err="1"/>
              <a:t>afnog,dc</a:t>
            </a:r>
            <a:r>
              <a:rPr lang="en-US" dirty="0"/>
              <a:t>=org" -x "</a:t>
            </a:r>
            <a:r>
              <a:rPr lang="en-US" dirty="0" err="1"/>
              <a:t>uid</a:t>
            </a:r>
            <a:r>
              <a:rPr lang="en-US" dirty="0"/>
              <a:t>=</a:t>
            </a:r>
            <a:r>
              <a:rPr lang="en-US" dirty="0" err="1"/>
              <a:t>frank,ou</a:t>
            </a:r>
            <a:r>
              <a:rPr lang="en-US" dirty="0"/>
              <a:t>=</a:t>
            </a:r>
            <a:r>
              <a:rPr lang="en-US" dirty="0" err="1"/>
              <a:t>Users,dc</a:t>
            </a:r>
            <a:r>
              <a:rPr lang="en-US" dirty="0"/>
              <a:t>=</a:t>
            </a:r>
            <a:r>
              <a:rPr lang="en-US" dirty="0" err="1"/>
              <a:t>sse,dc</a:t>
            </a:r>
            <a:r>
              <a:rPr lang="en-US" dirty="0"/>
              <a:t>=</a:t>
            </a:r>
            <a:r>
              <a:rPr lang="en-US" dirty="0" err="1"/>
              <a:t>ws,dc</a:t>
            </a:r>
            <a:r>
              <a:rPr lang="en-US" dirty="0"/>
              <a:t>=</a:t>
            </a:r>
            <a:r>
              <a:rPr lang="en-US" dirty="0" err="1"/>
              <a:t>afnog,dc</a:t>
            </a:r>
            <a:r>
              <a:rPr lang="en-US" dirty="0"/>
              <a:t>=org"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Supplied your LDAP password  and you should see feedback as below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34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your LDAP directory structure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Run the command below to check your uploaded  </a:t>
            </a:r>
            <a:r>
              <a:rPr lang="en-US" dirty="0" err="1" smtClean="0"/>
              <a:t>ldif</a:t>
            </a:r>
            <a:r>
              <a:rPr lang="en-US" dirty="0" smtClean="0"/>
              <a:t> files forming your LDAP directory </a:t>
            </a:r>
            <a:r>
              <a:rPr lang="en-US" dirty="0" err="1" smtClean="0"/>
              <a:t>structurein</a:t>
            </a:r>
            <a:r>
              <a:rPr lang="en-US" dirty="0" smtClean="0"/>
              <a:t> your database.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slapcat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You should see entire </a:t>
            </a:r>
            <a:r>
              <a:rPr lang="en-US" dirty="0" err="1" smtClean="0"/>
              <a:t>OpenLdap</a:t>
            </a:r>
            <a:r>
              <a:rPr lang="en-US" dirty="0" smtClean="0"/>
              <a:t> database with example as below.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99" y="3720719"/>
            <a:ext cx="5782077" cy="309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7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Reconfiguring </a:t>
            </a:r>
            <a:r>
              <a:rPr lang="en-US" dirty="0" err="1" smtClean="0"/>
              <a:t>OpenLDAP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dpkg</a:t>
            </a:r>
            <a:r>
              <a:rPr lang="en-US" dirty="0" smtClean="0"/>
              <a:t>-reconfigure </a:t>
            </a:r>
            <a:r>
              <a:rPr lang="en-US" dirty="0" err="1" smtClean="0"/>
              <a:t>slapd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1083"/>
            <a:ext cx="7442916" cy="442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0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Reconfiguring </a:t>
            </a:r>
            <a:r>
              <a:rPr lang="en-US" dirty="0" err="1" smtClean="0"/>
              <a:t>OpenLDAP</a:t>
            </a:r>
            <a:r>
              <a:rPr lang="en-US" dirty="0" smtClean="0"/>
              <a:t> Continue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5912"/>
            <a:ext cx="8320087" cy="500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4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Reconfiguring </a:t>
            </a:r>
            <a:r>
              <a:rPr lang="en-US" dirty="0" err="1" smtClean="0"/>
              <a:t>OpenLDAP</a:t>
            </a:r>
            <a:r>
              <a:rPr lang="en-US" dirty="0" smtClean="0"/>
              <a:t>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86" y="1600199"/>
            <a:ext cx="8535339" cy="510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87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Reconfiguring </a:t>
            </a:r>
            <a:r>
              <a:rPr lang="en-US" dirty="0" err="1" smtClean="0"/>
              <a:t>OpenLDAP</a:t>
            </a:r>
            <a:r>
              <a:rPr lang="en-US" dirty="0" smtClean="0"/>
              <a:t>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590675"/>
            <a:ext cx="8310562" cy="50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76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Reconfiguring </a:t>
            </a:r>
            <a:r>
              <a:rPr lang="en-US" dirty="0" err="1" smtClean="0"/>
              <a:t>OpenLDAP</a:t>
            </a:r>
            <a:r>
              <a:rPr lang="en-US" dirty="0" smtClean="0"/>
              <a:t>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34" y="1600199"/>
            <a:ext cx="8644541" cy="513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82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Reconfiguring </a:t>
            </a:r>
            <a:r>
              <a:rPr lang="en-US" dirty="0" err="1" smtClean="0"/>
              <a:t>OpenLDAP</a:t>
            </a:r>
            <a:r>
              <a:rPr lang="en-US" dirty="0" smtClean="0"/>
              <a:t> Continue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377237" cy="496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68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Reconfiguring </a:t>
            </a:r>
            <a:r>
              <a:rPr lang="en-US" dirty="0" err="1" smtClean="0"/>
              <a:t>OpenLDAP</a:t>
            </a:r>
            <a:r>
              <a:rPr lang="en-US" dirty="0" smtClean="0"/>
              <a:t> Continue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0674"/>
            <a:ext cx="8212294" cy="479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2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Reconfiguring </a:t>
            </a:r>
            <a:r>
              <a:rPr lang="en-US" dirty="0" err="1" smtClean="0"/>
              <a:t>OpenLDAP</a:t>
            </a:r>
            <a:r>
              <a:rPr lang="en-US" dirty="0" smtClean="0"/>
              <a:t> Continue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508508" cy="500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44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344</Words>
  <Application>Microsoft Office PowerPoint</Application>
  <PresentationFormat>Widescreen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How to Install OpenLDAP</vt:lpstr>
      <vt:lpstr>Reconfiguring OpenLDAP</vt:lpstr>
      <vt:lpstr>Reconfiguring OpenLDAP Continue</vt:lpstr>
      <vt:lpstr>Reconfiguring OpenLDAP Continue</vt:lpstr>
      <vt:lpstr>Reconfiguring OpenLDAP Continue</vt:lpstr>
      <vt:lpstr>Reconfiguring OpenLDAP Continue</vt:lpstr>
      <vt:lpstr>Reconfiguring OpenLDAP Continue</vt:lpstr>
      <vt:lpstr>Reconfiguring OpenLDAP Continue</vt:lpstr>
      <vt:lpstr>Reconfiguring OpenLDAP Continue</vt:lpstr>
      <vt:lpstr>Reconfiguring OpenLDAP Continue</vt:lpstr>
      <vt:lpstr>Creating a base Ldif file </vt:lpstr>
      <vt:lpstr>Upload your base LDIF file to LDAP </vt:lpstr>
      <vt:lpstr>Creating a person Ldif file </vt:lpstr>
      <vt:lpstr>Upload your person LDIF file to LDAP </vt:lpstr>
      <vt:lpstr>Setting up user credentials</vt:lpstr>
      <vt:lpstr>Check your LDAP directory structure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Microsoft</cp:lastModifiedBy>
  <cp:revision>31</cp:revision>
  <dcterms:created xsi:type="dcterms:W3CDTF">2016-05-29T08:45:14Z</dcterms:created>
  <dcterms:modified xsi:type="dcterms:W3CDTF">2018-05-02T10:48:12Z</dcterms:modified>
</cp:coreProperties>
</file>