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" name="Shape 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spd="med" advClick="1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>
                <a:latin typeface="Calibri"/>
                <a:ea typeface="Calibri"/>
                <a:cs typeface="Calibri"/>
                <a:sym typeface="Calibri"/>
              </a:rPr>
              <a:t>Joe Abley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>
                <a:latin typeface="Calibri"/>
                <a:ea typeface="Calibri"/>
                <a:cs typeface="Calibri"/>
                <a:sym typeface="Calibri"/>
              </a:rPr>
              <a:t>AfNOG Workshop, AIS 2015, Tunis</a:t>
            </a: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288925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  <a:p>
            <a:pPr lvl="1" marL="288925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/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/etc/namedb/named.conf points to </a:t>
            </a:r>
            <a:r>
              <a:rPr sz="3200" u="sng"/>
              <a:t>zone file</a:t>
            </a:r>
            <a:r>
              <a:rPr sz="3200"/>
              <a:t> (manually created) containing your RRs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Choose a logical place to keep them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/usr/local/etc/namedb/master/tiscali.co.uk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   /usr/local/etc/namedb/master/uk.co.tiscali</a:t>
            </a:r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/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/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It's perfectly OK for one server to be Master for some zones and Slave for others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That's why we recommend keeping the files in different directories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/usr/local/etc/namedb/master/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/usr/local/etc/namedb/slave/</a:t>
            </a:r>
            <a:endParaRPr sz="2800"/>
          </a:p>
          <a:p>
            <a:pPr lvl="2" marL="1295400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/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/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  <a:endParaRPr sz="2800"/>
          </a:p>
          <a:p>
            <a:pPr lvl="0" marL="391318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  <a:endParaRPr sz="3200"/>
          </a:p>
          <a:p>
            <a:pPr lvl="1" marL="863600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i="1" sz="2800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i="1" sz="2800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2"/>
      <p:bldP build="whole" bldLvl="1" animBg="1" rev="0" advAuto="0" spid="78" grpId="1"/>
      <p:bldP build="whole" bldLvl="1" animBg="1" rev="0" advAuto="0" spid="8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/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  <a:endParaRPr sz="2800"/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/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/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/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  <a:endParaRPr sz="2800"/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/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Remember to increase the serial number!</a:t>
            </a:r>
            <a:endParaRPr sz="3200"/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named-checkzone example.com \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  /usr/local/etc/namedb/master/example.com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bind 9 feature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zone file syntax errors; correct them!</a:t>
            </a:r>
            <a:endParaRPr sz="2800"/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errors in named.conf</a:t>
            </a:r>
            <a:endParaRPr sz="2800"/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/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91318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  <a:endParaRPr sz="2800"/>
          </a:p>
          <a:p>
            <a:pPr lvl="0" marL="391318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baseline="33000" sz="3200"/>
              <a:t>32</a:t>
            </a:r>
            <a:endParaRPr baseline="33000"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/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 sz="2000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 sz="2000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/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/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0" name="Shape 20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/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i="1" sz="3200"/>
              <a:t>INCREASES</a:t>
            </a:r>
            <a:endParaRPr i="1"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  <a:endParaRPr sz="28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/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  <a:endParaRPr sz="3200"/>
          </a:p>
          <a:p>
            <a:pPr lvl="1" marL="863600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/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/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  <a:endParaRPr sz="32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  <a:endParaRPr sz="3200"/>
          </a:p>
          <a:p>
            <a:pPr lvl="1" marL="287337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  <a:endParaRPr sz="2800"/>
          </a:p>
          <a:p>
            <a:pPr lvl="1" marL="287337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  <a:endParaRPr sz="2800"/>
          </a:p>
          <a:p>
            <a:pPr lvl="1" marL="287337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  <a:endParaRPr sz="2800"/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