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5" r:id="rId20"/>
    <p:sldId id="290" r:id="rId21"/>
    <p:sldId id="271" r:id="rId22"/>
    <p:sldId id="272" r:id="rId23"/>
    <p:sldId id="274" r:id="rId24"/>
    <p:sldId id="273" r:id="rId25"/>
    <p:sldId id="275" r:id="rId26"/>
    <p:sldId id="286" r:id="rId27"/>
    <p:sldId id="288" r:id="rId28"/>
    <p:sldId id="287" r:id="rId29"/>
    <p:sldId id="283" r:id="rId30"/>
    <p:sldId id="291" r:id="rId31"/>
    <p:sldId id="282" r:id="rId32"/>
    <p:sldId id="281" r:id="rId33"/>
    <p:sldId id="27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220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20000"/>
          </a:bodyPr>
          <a:lstStyle/>
          <a:p>
            <a:r>
              <a:rPr lang="en-US" dirty="0" smtClean="0"/>
              <a:t>Rules are red from top to bottom</a:t>
            </a:r>
          </a:p>
          <a:p>
            <a:r>
              <a:rPr lang="en-US" dirty="0" smtClean="0"/>
              <a:t>A matching pass rule in one direction automatically creates a matching pass rule in the other direction</a:t>
            </a:r>
          </a:p>
          <a:p>
            <a:pPr lvl="1"/>
            <a:r>
              <a:rPr lang="en-US" dirty="0" err="1" smtClean="0"/>
              <a:t>Eg</a:t>
            </a:r>
            <a:r>
              <a:rPr lang="en-US" smtClean="0"/>
              <a:t> “pass out all” </a:t>
            </a:r>
            <a:r>
              <a:rPr lang="en-US" dirty="0" smtClean="0"/>
              <a:t>automatically creates </a:t>
            </a:r>
            <a:r>
              <a:rPr lang="en-US" smtClean="0"/>
              <a:t>a “pass in all”</a:t>
            </a:r>
            <a:endParaRPr lang="en-US" dirty="0" smtClean="0"/>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 in the direction you want to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default deny?</a:t>
            </a:r>
            <a:endParaRPr lang="en-US" b="1" dirty="0"/>
          </a:p>
        </p:txBody>
      </p:sp>
      <p:sp>
        <p:nvSpPr>
          <p:cNvPr id="3" name="Content Placeholder 2"/>
          <p:cNvSpPr>
            <a:spLocks noGrp="1"/>
          </p:cNvSpPr>
          <p:nvPr>
            <p:ph idx="1"/>
          </p:nvPr>
        </p:nvSpPr>
        <p:spPr>
          <a:xfrm>
            <a:off x="457200" y="1600200"/>
            <a:ext cx="8229600" cy="5006460"/>
          </a:xfrm>
        </p:spPr>
        <p:txBody>
          <a:bodyPr>
            <a:normAutofit fontScale="85000" lnSpcReduction="20000"/>
          </a:bodyPr>
          <a:lstStyle/>
          <a:p>
            <a:r>
              <a:rPr lang="en-US" dirty="0"/>
              <a:t>The recommended practice when setting up a firewall is to take a "default deny" approach. </a:t>
            </a:r>
            <a:endParaRPr lang="en-US" dirty="0" smtClean="0"/>
          </a:p>
          <a:p>
            <a:r>
              <a:rPr lang="en-US" dirty="0" smtClean="0"/>
              <a:t>That </a:t>
            </a:r>
            <a:r>
              <a:rPr lang="en-US" dirty="0"/>
              <a:t>is, to deny </a:t>
            </a:r>
            <a:r>
              <a:rPr lang="en-US" i="1" dirty="0"/>
              <a:t>everything</a:t>
            </a:r>
            <a:r>
              <a:rPr lang="en-US" dirty="0"/>
              <a:t> and then selectively allow certain traffic through the firewall. </a:t>
            </a:r>
            <a:endParaRPr lang="en-US" dirty="0" smtClean="0"/>
          </a:p>
          <a:p>
            <a:r>
              <a:rPr lang="en-US" dirty="0" smtClean="0"/>
              <a:t>This </a:t>
            </a:r>
            <a:r>
              <a:rPr lang="en-US" dirty="0"/>
              <a:t>approach is recommended because it errs on the side of caution and also makes writing a </a:t>
            </a:r>
            <a:r>
              <a:rPr lang="en-US" dirty="0" err="1"/>
              <a:t>ruleset</a:t>
            </a:r>
            <a:r>
              <a:rPr lang="en-US" dirty="0"/>
              <a:t> easier. </a:t>
            </a:r>
            <a:r>
              <a:rPr lang="en-US" dirty="0" smtClean="0"/>
              <a:t>the </a:t>
            </a:r>
            <a:r>
              <a:rPr lang="en-US" dirty="0"/>
              <a:t>first two filter rules should be: </a:t>
            </a:r>
          </a:p>
          <a:p>
            <a:pPr marL="457200" lvl="1" indent="0">
              <a:buNone/>
            </a:pPr>
            <a:r>
              <a:rPr lang="en-US" dirty="0"/>
              <a:t>block </a:t>
            </a:r>
            <a:r>
              <a:rPr lang="en-US" dirty="0" smtClean="0"/>
              <a:t>in</a:t>
            </a:r>
            <a:r>
              <a:rPr lang="en-US" dirty="0"/>
              <a:t> all</a:t>
            </a:r>
            <a:br>
              <a:rPr lang="en-US" dirty="0"/>
            </a:br>
            <a:r>
              <a:rPr lang="en-US" dirty="0"/>
              <a:t>block out </a:t>
            </a:r>
            <a:r>
              <a:rPr lang="en-US" dirty="0" smtClean="0"/>
              <a:t>all</a:t>
            </a:r>
          </a:p>
          <a:p>
            <a:r>
              <a:rPr lang="en-US" dirty="0" smtClean="0"/>
              <a:t>This </a:t>
            </a:r>
            <a:r>
              <a:rPr lang="en-US" dirty="0"/>
              <a:t>will block all traffic on all interfaces in either direction from anywhere to anywhere. </a:t>
            </a:r>
            <a:endParaRPr lang="en-US" dirty="0" smtClean="0"/>
          </a:p>
          <a:p>
            <a:r>
              <a:rPr lang="en-US" b="1" dirty="0" smtClean="0"/>
              <a:t>HOWEVER</a:t>
            </a:r>
            <a:r>
              <a:rPr lang="en-US" dirty="0" smtClean="0"/>
              <a:t>, you may opt to approach your firewall rules differently depending on the scenario</a:t>
            </a:r>
            <a:endParaRPr lang="en-US" dirty="0"/>
          </a:p>
          <a:p>
            <a:endParaRPr lang="en-US" dirty="0"/>
          </a:p>
        </p:txBody>
      </p:sp>
    </p:spTree>
    <p:extLst>
      <p:ext uri="{BB962C8B-B14F-4D97-AF65-F5344CB8AC3E}">
        <p14:creationId xmlns:p14="http://schemas.microsoft.com/office/powerpoint/2010/main" val="296087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192.168.0.1</a:t>
            </a:r>
          </a:p>
          <a:p>
            <a:pPr>
              <a:buNone/>
            </a:pPr>
            <a:r>
              <a:rPr lang="en-US" sz="1600" dirty="0">
                <a:latin typeface="Courier"/>
                <a:cs typeface="Courier"/>
              </a:rPr>
              <a:t>b</a:t>
            </a:r>
            <a:r>
              <a:rPr lang="en-US" sz="1600" dirty="0" smtClean="0">
                <a:latin typeface="Courier"/>
                <a:cs typeface="Courier"/>
              </a:rPr>
              <a:t>lock in quick all</a:t>
            </a:r>
          </a:p>
          <a:p>
            <a:pPr>
              <a:buNone/>
            </a:pPr>
            <a:r>
              <a:rPr lang="en-US" sz="1600" dirty="0" smtClean="0">
                <a:latin typeface="Courier"/>
                <a:cs typeface="Courier"/>
              </a:rPr>
              <a:t>block out quick all</a:t>
            </a: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needed despite PF having an implicit pass rule. Removing it will mean traffic out will not match any rule but incoming replies to conversations initiated by the server will be matched against the “block in all” rule.</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word)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out but incoming replies will be dropped so this a broken </a:t>
            </a:r>
            <a:r>
              <a:rPr lang="en-US" sz="2400" dirty="0" err="1" smtClean="0"/>
              <a:t>ruleset</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Simplest way to organize the </a:t>
            </a:r>
            <a:r>
              <a:rPr lang="en-US" b="1" dirty="0" err="1" smtClean="0"/>
              <a:t>ruleset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Put your Macros at the top</a:t>
            </a:r>
          </a:p>
          <a:p>
            <a:pPr lvl="1"/>
            <a:r>
              <a:rPr lang="en-US" dirty="0" smtClean="0"/>
              <a:t>If you are on IPv6 add a macro for link local (fe80::/10)</a:t>
            </a:r>
          </a:p>
          <a:p>
            <a:r>
              <a:rPr lang="en-US" dirty="0" smtClean="0"/>
              <a:t>Skip the lo0 – </a:t>
            </a:r>
            <a:r>
              <a:rPr lang="en-US" b="1" dirty="0" smtClean="0"/>
              <a:t>set skip on lo0</a:t>
            </a:r>
          </a:p>
          <a:p>
            <a:r>
              <a:rPr lang="en-US" dirty="0" smtClean="0"/>
              <a:t>Put </a:t>
            </a:r>
            <a:r>
              <a:rPr lang="en-US" dirty="0" smtClean="0"/>
              <a:t>the “block in all” at the top so that all traffic that you do not specify is dropped</a:t>
            </a:r>
          </a:p>
          <a:p>
            <a:r>
              <a:rPr lang="en-US" dirty="0" smtClean="0"/>
              <a:t>Allow traffic that your server initiates “pass </a:t>
            </a:r>
            <a:r>
              <a:rPr lang="en-US" dirty="0" smtClean="0"/>
              <a:t>out</a:t>
            </a:r>
            <a:r>
              <a:rPr lang="en-US" dirty="0" smtClean="0"/>
              <a:t> </a:t>
            </a:r>
            <a:r>
              <a:rPr lang="en-US" dirty="0" smtClean="0"/>
              <a:t>all”</a:t>
            </a:r>
          </a:p>
          <a:p>
            <a:pPr lvl="1"/>
            <a:r>
              <a:rPr lang="en-US" dirty="0" smtClean="0"/>
              <a:t>However if the machine gets compromised, for example, is hacked and is used to attack other networks, you will have to change this </a:t>
            </a:r>
            <a:r>
              <a:rPr lang="en-US" dirty="0" smtClean="0"/>
              <a:t>rule</a:t>
            </a:r>
          </a:p>
          <a:p>
            <a:r>
              <a:rPr lang="en-US" dirty="0" smtClean="0"/>
              <a:t>Allow link local addresses (if you are on an IPv6 network)</a:t>
            </a:r>
            <a:endParaRPr lang="en-US" dirty="0" smtClean="0"/>
          </a:p>
          <a:p>
            <a:r>
              <a:rPr lang="en-US" dirty="0" smtClean="0"/>
              <a:t>Allow the traffic and ports that</a:t>
            </a:r>
            <a:r>
              <a:rPr lang="fr-FR" dirty="0"/>
              <a:t> </a:t>
            </a:r>
            <a:r>
              <a:rPr lang="fr-FR" dirty="0" err="1" smtClean="0"/>
              <a:t>you</a:t>
            </a:r>
            <a:r>
              <a:rPr lang="fr-FR" dirty="0" smtClean="0"/>
              <a:t> </a:t>
            </a:r>
            <a:r>
              <a:rPr lang="fr-FR" dirty="0" err="1" smtClean="0"/>
              <a:t>wish</a:t>
            </a:r>
            <a:endParaRPr lang="en-US" dirty="0"/>
          </a:p>
        </p:txBody>
      </p:sp>
    </p:spTree>
    <p:extLst>
      <p:ext uri="{BB962C8B-B14F-4D97-AF65-F5344CB8AC3E}">
        <p14:creationId xmlns:p14="http://schemas.microsoft.com/office/powerpoint/2010/main" val="426019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1791</TotalTime>
  <Words>2128</Words>
  <Application>Microsoft Macintosh PowerPoint</Application>
  <PresentationFormat>On-screen Show (4:3)</PresentationFormat>
  <Paragraphs>228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Understanding the PF Rules</vt:lpstr>
      <vt:lpstr>What about default deny?</vt:lpstr>
      <vt:lpstr>Passing Traffic</vt:lpstr>
      <vt:lpstr>Sample File</vt:lpstr>
      <vt:lpstr>Sample Rules 2</vt:lpstr>
      <vt:lpstr>Macros</vt:lpstr>
      <vt:lpstr>Macros cont’d</vt:lpstr>
      <vt:lpstr>Sample Web Server 1</vt:lpstr>
      <vt:lpstr>Sample Web Server 2</vt:lpstr>
      <vt:lpstr>Sample Web Server 3</vt:lpstr>
      <vt:lpstr>Simple Mail Server example 1</vt:lpstr>
      <vt:lpstr>Simplest way to organize the ruleset</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42</cp:revision>
  <cp:lastPrinted>2014-05-29T05:51:12Z</cp:lastPrinted>
  <dcterms:created xsi:type="dcterms:W3CDTF">2012-07-25T05:31:08Z</dcterms:created>
  <dcterms:modified xsi:type="dcterms:W3CDTF">2014-05-29T05:58:40Z</dcterms:modified>
</cp:coreProperties>
</file>