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9.jpeg" ContentType="image/jpe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ECC8FDC-F691-44D9-89AD-D3A3595A529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Welcome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Introduce self and each other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Parts of Talk: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Models (Biz)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Topics (slightly technical, but will make it understandable)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considerations for Organizations and Leadership/Innovation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0C4AE2-6306-4D21-A001-C3F1B3E6ABF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17280" y="6578640"/>
            <a:ext cx="2997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Ikhlaq Sidhu, content 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" name="Picture 7" descr=""/>
          <p:cNvPicPr/>
          <p:nvPr/>
        </p:nvPicPr>
        <p:blipFill>
          <a:blip r:embed="rId2"/>
          <a:stretch/>
        </p:blipFill>
        <p:spPr>
          <a:xfrm>
            <a:off x="-1140480" y="5812920"/>
            <a:ext cx="942840" cy="8730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11336400" y="6576840"/>
            <a:ext cx="855360" cy="173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CF3B4F8-3FBC-45D5-86AA-4F81F2D728B3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917280" y="6578640"/>
            <a:ext cx="2997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Ikhlaq Sidhu, content author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-1140480" y="5812920"/>
            <a:ext cx="942840" cy="87300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2134880" y="0"/>
            <a:ext cx="63000" cy="6857640"/>
          </a:xfrm>
          <a:prstGeom prst="rect">
            <a:avLst/>
          </a:prstGeom>
          <a:solidFill>
            <a:srgbClr val="fbc31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5892840" y="6173640"/>
            <a:ext cx="2844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F651F71-1766-488A-AA77-E3FC11C48BD6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9143640"/>
          </a:xfrm>
          <a:prstGeom prst="rect">
            <a:avLst/>
          </a:prstGeom>
          <a:ln>
            <a:noFill/>
          </a:ln>
        </p:spPr>
      </p:pic>
      <p:pic>
        <p:nvPicPr>
          <p:cNvPr id="85" name="Picture 1" descr=""/>
          <p:cNvPicPr/>
          <p:nvPr/>
        </p:nvPicPr>
        <p:blipFill>
          <a:blip r:embed="rId2"/>
          <a:stretch/>
        </p:blipFill>
        <p:spPr>
          <a:xfrm>
            <a:off x="9237960" y="5714640"/>
            <a:ext cx="1476360" cy="8528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1856880" y="5108040"/>
            <a:ext cx="6801120" cy="176580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274320" tIns="274320" bIns="27432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Ikhlaq Sidhu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
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Chief Scientist &amp; Founding Director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
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</a:rPr>
              <a:t>Sutardja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ＭＳ Ｐゴシック"/>
              </a:rPr>
              <a:t>Center for Entrepreneurship &amp; Technology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ＭＳ Ｐゴシック"/>
              </a:rPr>
              <a:t>
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ＭＳ Ｐゴシック"/>
              </a:rPr>
              <a:t>Department of Industrial Engineering &amp; Operations Research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ＭＳ Ｐゴシック"/>
              </a:rPr>
              <a:t>
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ＭＳ Ｐゴシック"/>
              </a:rPr>
              <a:t>IEOR Emerging Area Professor Award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733920" y="902160"/>
            <a:ext cx="8172000" cy="1249920"/>
          </a:xfrm>
          <a:prstGeom prst="rect">
            <a:avLst/>
          </a:prstGeom>
          <a:solidFill>
            <a:schemeClr val="dk1">
              <a:alpha val="3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Reflection and Next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Kuwait Nov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7" descr=""/>
          <p:cNvPicPr/>
          <p:nvPr/>
        </p:nvPicPr>
        <p:blipFill>
          <a:blip r:embed="rId3"/>
          <a:stretch/>
        </p:blipFill>
        <p:spPr>
          <a:xfrm>
            <a:off x="10981440" y="5714640"/>
            <a:ext cx="942840" cy="87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236960" y="1238400"/>
            <a:ext cx="996840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Continue in context of project discussion if time permits …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Summary and Discussion – reflect on valuable portions to you.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Future Roadmap – what are your next challenges?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materials at data-x.blog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Staying Connected – How can we continue to help with networks, student projects,  or other ideas?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18480" y="285480"/>
            <a:ext cx="109364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Reflection and Next Steps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1"/>
          <p:cNvGraphicFramePr/>
          <p:nvPr/>
        </p:nvGraphicFramePr>
        <p:xfrm>
          <a:off x="4572000" y="70920"/>
          <a:ext cx="7422480" cy="5288760"/>
        </p:xfrm>
        <a:graphic>
          <a:graphicData uri="http://schemas.openxmlformats.org/drawingml/2006/table">
            <a:tbl>
              <a:tblPr/>
              <a:tblGrid>
                <a:gridCol w="1125000"/>
                <a:gridCol w="3012840"/>
                <a:gridCol w="3284640"/>
              </a:tblGrid>
              <a:tr h="240120"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66080"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116720"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66080"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116720"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941400"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90760"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43560" marR="43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2"/>
          <p:cNvSpPr/>
          <p:nvPr/>
        </p:nvSpPr>
        <p:spPr>
          <a:xfrm>
            <a:off x="444960" y="679320"/>
            <a:ext cx="3803760" cy="57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Agenda and Purpose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3-Day Version of full course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 AI / ML / Blockchain business use cases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 samples / basic theory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Starting point to go further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Options: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basics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Defining Work Project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Improving Existing Project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 Goals: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Teams – meet each other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Diversity in perspective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 it forward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 resources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Staying connected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7254</TotalTime>
  <Application>LibreOffice/5.1.6.2$Linux_X86_64 LibreOffice_project/10m0$Build-2</Application>
  <Words>299</Words>
  <Paragraphs>93</Paragraphs>
  <Company>UC Berkeley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2014-01-30T22:06:28Z</dcterms:created>
  <dc:creator>Ikhlaq Sidhu</dc:creator>
  <dc:description/>
  <dc:language>en-US</dc:language>
  <cp:lastModifiedBy/>
  <cp:lastPrinted>2017-10-10T03:06:04Z</cp:lastPrinted>
  <dcterms:modified xsi:type="dcterms:W3CDTF">2018-11-02T13:47:40Z</dcterms:modified>
  <cp:revision>414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Company">
    <vt:lpwstr>UC Berkeley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