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377" r:id="rId6"/>
    <p:sldId id="264" r:id="rId7"/>
    <p:sldId id="265" r:id="rId8"/>
    <p:sldId id="357" r:id="rId9"/>
    <p:sldId id="358" r:id="rId10"/>
    <p:sldId id="359" r:id="rId11"/>
    <p:sldId id="378" r:id="rId12"/>
    <p:sldId id="362" r:id="rId13"/>
    <p:sldId id="365" r:id="rId14"/>
    <p:sldId id="366" r:id="rId15"/>
    <p:sldId id="367" r:id="rId16"/>
    <p:sldId id="368" r:id="rId17"/>
    <p:sldId id="369" r:id="rId18"/>
    <p:sldId id="379" r:id="rId19"/>
    <p:sldId id="296" r:id="rId20"/>
    <p:sldId id="371" r:id="rId21"/>
    <p:sldId id="372" r:id="rId22"/>
    <p:sldId id="373" r:id="rId23"/>
    <p:sldId id="374" r:id="rId24"/>
    <p:sldId id="375" r:id="rId25"/>
    <p:sldId id="376" r:id="rId2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3" d="100"/>
          <a:sy n="63" d="100"/>
        </p:scale>
        <p:origin x="-15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AEBB5-E810-4E50-9AB9-19758B6526A9}" type="datetimeFigureOut">
              <a:rPr lang="es-AR" smtClean="0"/>
              <a:t>11/11/2012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D842D-893D-4001-9496-40FBE41947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512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400" dirty="0" smtClean="0"/>
              <a:t>Esta es una nota 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D842D-893D-4001-9496-40FBE41947DA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74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20468-3046-433A-88E3-9FA5AF655113}" type="datetimeFigureOut">
              <a:rPr lang="es-AR" smtClean="0"/>
              <a:t>11/11/2012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6F2CBB-5FEA-43B3-A823-D50521507093}" type="slidenum">
              <a:rPr lang="es-AR" smtClean="0"/>
              <a:t>‹Nº›</a:t>
            </a:fld>
            <a:endParaRPr lang="es-A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468-3046-433A-88E3-9FA5AF655113}" type="datetimeFigureOut">
              <a:rPr lang="es-AR" smtClean="0"/>
              <a:t>11/11/2012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CBB-5FEA-43B3-A823-D50521507093}" type="slidenum">
              <a:rPr lang="es-AR" smtClean="0"/>
              <a:t>‹Nº›</a:t>
            </a:fld>
            <a:endParaRPr lang="es-A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468-3046-433A-88E3-9FA5AF655113}" type="datetimeFigureOut">
              <a:rPr lang="es-AR" smtClean="0"/>
              <a:t>11/11/2012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CBB-5FEA-43B3-A823-D50521507093}" type="slidenum">
              <a:rPr lang="es-AR" smtClean="0"/>
              <a:t>‹Nº›</a:t>
            </a:fld>
            <a:endParaRPr lang="es-A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468-3046-433A-88E3-9FA5AF655113}" type="datetimeFigureOut">
              <a:rPr lang="es-AR" smtClean="0"/>
              <a:t>11/11/2012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CBB-5FEA-43B3-A823-D50521507093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468-3046-433A-88E3-9FA5AF655113}" type="datetimeFigureOut">
              <a:rPr lang="es-AR" smtClean="0"/>
              <a:t>11/11/2012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CBB-5FEA-43B3-A823-D5052150709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468-3046-433A-88E3-9FA5AF655113}" type="datetimeFigureOut">
              <a:rPr lang="es-AR" smtClean="0"/>
              <a:t>11/11/2012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CBB-5FEA-43B3-A823-D5052150709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468-3046-433A-88E3-9FA5AF655113}" type="datetimeFigureOut">
              <a:rPr lang="es-AR" smtClean="0"/>
              <a:t>11/11/2012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CBB-5FEA-43B3-A823-D50521507093}" type="slidenum">
              <a:rPr lang="es-AR" smtClean="0"/>
              <a:t>‹Nº›</a:t>
            </a:fld>
            <a:endParaRPr lang="es-A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468-3046-433A-88E3-9FA5AF655113}" type="datetimeFigureOut">
              <a:rPr lang="es-AR" smtClean="0"/>
              <a:t>11/11/2012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CBB-5FEA-43B3-A823-D50521507093}" type="slidenum">
              <a:rPr lang="es-AR" smtClean="0"/>
              <a:t>‹Nº›</a:t>
            </a:fld>
            <a:endParaRPr lang="es-A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468-3046-433A-88E3-9FA5AF655113}" type="datetimeFigureOut">
              <a:rPr lang="es-AR" smtClean="0"/>
              <a:t>11/11/2012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CBB-5FEA-43B3-A823-D5052150709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468-3046-433A-88E3-9FA5AF655113}" type="datetimeFigureOut">
              <a:rPr lang="es-AR" smtClean="0"/>
              <a:t>11/11/2012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CBB-5FEA-43B3-A823-D5052150709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0468-3046-433A-88E3-9FA5AF655113}" type="datetimeFigureOut">
              <a:rPr lang="es-AR" smtClean="0"/>
              <a:t>11/11/2012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2CBB-5FEA-43B3-A823-D5052150709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020468-3046-433A-88E3-9FA5AF655113}" type="datetimeFigureOut">
              <a:rPr lang="es-AR" smtClean="0"/>
              <a:t>11/11/2012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36F2CBB-5FEA-43B3-A823-D50521507093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648519" y="543595"/>
            <a:ext cx="7715250" cy="715491"/>
          </a:xfrm>
        </p:spPr>
        <p:txBody>
          <a:bodyPr lIns="64291" tIns="32146" rIns="64291" bIns="32146"/>
          <a:lstStyle/>
          <a:p>
            <a:r>
              <a:rPr lang="es-AR" sz="3400"/>
              <a:t>¿En que te hace pensar esta imagen?</a:t>
            </a:r>
          </a:p>
        </p:txBody>
      </p:sp>
      <p:pic>
        <p:nvPicPr>
          <p:cNvPr id="3075" name="Picture 4" descr="http://eduardo-nieto.com/wp-content/uploads/2011/05/sinerg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64" y="1404193"/>
            <a:ext cx="6734101" cy="488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39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83568" y="2132856"/>
            <a:ext cx="7745505" cy="387781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dirty="0" err="1"/>
              <a:t>Nombre</a:t>
            </a:r>
            <a:r>
              <a:rPr lang="en-US" dirty="0"/>
              <a:t> familiar - </a:t>
            </a:r>
            <a:r>
              <a:rPr lang="en-US" b="1" dirty="0"/>
              <a:t>1ª Juan </a:t>
            </a:r>
            <a:r>
              <a:rPr lang="en-US" b="1" dirty="0" smtClean="0"/>
              <a:t>3:1</a:t>
            </a:r>
          </a:p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dirty="0" err="1" smtClean="0"/>
              <a:t>Rasgos</a:t>
            </a:r>
            <a:r>
              <a:rPr lang="en-US" dirty="0" smtClean="0"/>
              <a:t> </a:t>
            </a:r>
            <a:r>
              <a:rPr lang="en-US" dirty="0" err="1"/>
              <a:t>familiares</a:t>
            </a:r>
            <a:r>
              <a:rPr lang="en-US" dirty="0"/>
              <a:t> (</a:t>
            </a:r>
            <a:r>
              <a:rPr lang="en-US" dirty="0" err="1"/>
              <a:t>semejanza</a:t>
            </a:r>
            <a:r>
              <a:rPr lang="en-US" dirty="0"/>
              <a:t>) - </a:t>
            </a:r>
            <a:r>
              <a:rPr lang="en-US" b="1" dirty="0" err="1"/>
              <a:t>Romanos</a:t>
            </a:r>
            <a:r>
              <a:rPr lang="en-US" b="1" dirty="0"/>
              <a:t> </a:t>
            </a:r>
            <a:r>
              <a:rPr lang="en-US" b="1" dirty="0" smtClean="0"/>
              <a:t>8:29</a:t>
            </a:r>
          </a:p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dirty="0" err="1" smtClean="0"/>
              <a:t>Privilegios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b="1" dirty="0" err="1"/>
              <a:t>Gálatas</a:t>
            </a:r>
            <a:r>
              <a:rPr lang="en-US" b="1" dirty="0"/>
              <a:t> </a:t>
            </a:r>
            <a:r>
              <a:rPr lang="en-US" b="1" dirty="0" smtClean="0"/>
              <a:t>4:6-7</a:t>
            </a:r>
          </a:p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dirty="0" err="1" smtClean="0"/>
              <a:t>Intimidad</a:t>
            </a:r>
            <a:r>
              <a:rPr lang="en-US" dirty="0" smtClean="0"/>
              <a:t> </a:t>
            </a:r>
            <a:r>
              <a:rPr lang="en-US" dirty="0"/>
              <a:t>familiar - </a:t>
            </a:r>
            <a:r>
              <a:rPr lang="en-US" b="1" dirty="0" err="1"/>
              <a:t>Romanos</a:t>
            </a:r>
            <a:r>
              <a:rPr lang="en-US" b="1" dirty="0"/>
              <a:t> </a:t>
            </a:r>
            <a:r>
              <a:rPr lang="en-US" b="1" dirty="0" smtClean="0"/>
              <a:t>5:1-2</a:t>
            </a:r>
          </a:p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dirty="0" err="1" smtClean="0"/>
              <a:t>Sentimiento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pertenencia</a:t>
            </a:r>
            <a:r>
              <a:rPr lang="en-US" dirty="0"/>
              <a:t> - </a:t>
            </a:r>
            <a:r>
              <a:rPr lang="en-US" b="1" dirty="0"/>
              <a:t>1ª </a:t>
            </a:r>
            <a:r>
              <a:rPr lang="en-US" b="1" dirty="0" err="1"/>
              <a:t>Corintios</a:t>
            </a:r>
            <a:r>
              <a:rPr lang="en-US" b="1" dirty="0"/>
              <a:t> </a:t>
            </a:r>
            <a:r>
              <a:rPr lang="en-US" b="1" dirty="0" smtClean="0"/>
              <a:t>3:23</a:t>
            </a:r>
          </a:p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dirty="0" err="1" smtClean="0"/>
              <a:t>Confianza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err="1"/>
              <a:t>seguridad</a:t>
            </a:r>
            <a:r>
              <a:rPr lang="en-US" dirty="0"/>
              <a:t> - </a:t>
            </a:r>
            <a:r>
              <a:rPr lang="en-US" b="1" dirty="0" err="1"/>
              <a:t>Efesios</a:t>
            </a:r>
            <a:r>
              <a:rPr lang="en-US" b="1" dirty="0"/>
              <a:t> </a:t>
            </a:r>
            <a:r>
              <a:rPr lang="en-US" b="1" dirty="0" smtClean="0"/>
              <a:t>3:11-12</a:t>
            </a:r>
            <a:endParaRPr lang="en-US" dirty="0" smtClean="0"/>
          </a:p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dirty="0" err="1" smtClean="0"/>
              <a:t>Herencia</a:t>
            </a:r>
            <a:r>
              <a:rPr lang="en-US" dirty="0" smtClean="0"/>
              <a:t> - </a:t>
            </a:r>
            <a:r>
              <a:rPr lang="en-US" b="1" dirty="0" smtClean="0"/>
              <a:t> </a:t>
            </a:r>
            <a:r>
              <a:rPr lang="en-US" b="1" dirty="0" err="1"/>
              <a:t>Romanos</a:t>
            </a:r>
            <a:r>
              <a:rPr lang="en-US" b="1" dirty="0"/>
              <a:t> 8:17</a:t>
            </a:r>
            <a:endParaRPr lang="en-US" b="1" dirty="0">
              <a:ea typeface="ヒラギノ明朝 ProN W6"/>
              <a:cs typeface="ヒラギノ明朝 ProN W6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 smtClean="0"/>
              <a:t>Beneficios de pertenecer…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21660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- 2 –</a:t>
            </a:r>
            <a:br>
              <a:rPr lang="es-AR" dirty="0" smtClean="0"/>
            </a:br>
            <a:r>
              <a:rPr lang="es-AR" dirty="0" smtClean="0"/>
              <a:t>Lo </a:t>
            </a:r>
            <a:r>
              <a:rPr lang="es-AR" dirty="0"/>
              <a:t>m</a:t>
            </a:r>
            <a:r>
              <a:rPr lang="es-AR" dirty="0" smtClean="0"/>
              <a:t>ás importante…</a:t>
            </a:r>
            <a:endParaRPr lang="es-AR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AR" sz="11500" dirty="0" smtClean="0"/>
              <a:t>El Amor</a:t>
            </a:r>
            <a:endParaRPr lang="es-AR" sz="115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6" y="282004"/>
            <a:ext cx="6340078" cy="54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0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961" y="4351114"/>
            <a:ext cx="2648730" cy="25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04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3600" dirty="0"/>
              <a:t>Y si repartiese todos mis bienes para dar de comer a los pobres, y si entregase mi cuerpo para ser quemado, y </a:t>
            </a:r>
            <a:r>
              <a:rPr lang="es-AR" sz="3600" b="1" u="sng" dirty="0"/>
              <a:t>no tengo amor</a:t>
            </a:r>
            <a:r>
              <a:rPr lang="es-AR" sz="3600" dirty="0"/>
              <a:t>, de nada me sirve.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dirty="0" smtClean="0"/>
              <a:t>Lo que más importa: 1°Corintios 13:3</a:t>
            </a:r>
            <a:endParaRPr lang="es-AR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5" y="5527477"/>
            <a:ext cx="1441029" cy="139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0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Eros: Es el amor sexual, de las parejas </a:t>
            </a:r>
            <a:br>
              <a:rPr lang="es-AR" dirty="0" smtClean="0"/>
            </a:br>
            <a:r>
              <a:rPr lang="es-AR" dirty="0" smtClean="0"/>
              <a:t>(Libro cantar de los Cantares)</a:t>
            </a:r>
          </a:p>
          <a:p>
            <a:endParaRPr lang="es-AR" dirty="0" smtClean="0"/>
          </a:p>
          <a:p>
            <a:r>
              <a:rPr lang="es-AR" dirty="0" err="1" smtClean="0"/>
              <a:t>Philos</a:t>
            </a:r>
            <a:r>
              <a:rPr lang="es-AR" dirty="0" smtClean="0"/>
              <a:t>: Es el amor de los afectos, la amistad, del compañerismo.</a:t>
            </a:r>
          </a:p>
          <a:p>
            <a:endParaRPr lang="es-AR" dirty="0"/>
          </a:p>
          <a:p>
            <a:r>
              <a:rPr lang="es-AR" dirty="0" err="1" smtClean="0"/>
              <a:t>Agape</a:t>
            </a:r>
            <a:r>
              <a:rPr lang="es-AR" dirty="0" smtClean="0"/>
              <a:t>: Es el amor que proviene de Dios y que sobre todo, da, sin esperar nada a cambio.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dirty="0" smtClean="0"/>
              <a:t>La Biblia menciona tres tipos de amor (en el griego original)</a:t>
            </a:r>
            <a:endParaRPr lang="es-AR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5" y="5527477"/>
            <a:ext cx="1441029" cy="139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64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99247" y="2248347"/>
            <a:ext cx="7905201" cy="4421013"/>
          </a:xfrm>
        </p:spPr>
        <p:txBody>
          <a:bodyPr>
            <a:normAutofit fontScale="92500"/>
          </a:bodyPr>
          <a:lstStyle/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solidFill>
                  <a:srgbClr val="484338"/>
                </a:solidFill>
              </a:rPr>
              <a:t>Cuanto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más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amamos</a:t>
            </a:r>
            <a:r>
              <a:rPr lang="en-US" dirty="0">
                <a:solidFill>
                  <a:srgbClr val="484338"/>
                </a:solidFill>
              </a:rPr>
              <a:t>, </a:t>
            </a:r>
            <a:r>
              <a:rPr lang="en-US" dirty="0" err="1">
                <a:solidFill>
                  <a:srgbClr val="484338"/>
                </a:solidFill>
              </a:rPr>
              <a:t>más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nos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asemejamos</a:t>
            </a:r>
            <a:r>
              <a:rPr lang="en-US" dirty="0">
                <a:solidFill>
                  <a:srgbClr val="484338"/>
                </a:solidFill>
              </a:rPr>
              <a:t> a </a:t>
            </a:r>
            <a:r>
              <a:rPr lang="en-US" dirty="0" smtClean="0">
                <a:solidFill>
                  <a:srgbClr val="484338"/>
                </a:solidFill>
              </a:rPr>
              <a:t>Dios.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484338"/>
                </a:solidFill>
              </a:rPr>
              <a:t>La </a:t>
            </a:r>
            <a:r>
              <a:rPr lang="en-US" dirty="0" err="1" smtClean="0">
                <a:solidFill>
                  <a:srgbClr val="484338"/>
                </a:solidFill>
              </a:rPr>
              <a:t>Biblia</a:t>
            </a:r>
            <a:r>
              <a:rPr lang="en-US" dirty="0" smtClean="0">
                <a:solidFill>
                  <a:srgbClr val="484338"/>
                </a:solidFill>
              </a:rPr>
              <a:t> </a:t>
            </a:r>
            <a:r>
              <a:rPr lang="en-US" dirty="0" err="1" smtClean="0">
                <a:solidFill>
                  <a:srgbClr val="484338"/>
                </a:solidFill>
              </a:rPr>
              <a:t>nos</a:t>
            </a:r>
            <a:r>
              <a:rPr lang="en-US" dirty="0" smtClean="0">
                <a:solidFill>
                  <a:srgbClr val="484338"/>
                </a:solidFill>
              </a:rPr>
              <a:t> </a:t>
            </a:r>
            <a:r>
              <a:rPr lang="en-US" dirty="0" err="1" smtClean="0">
                <a:solidFill>
                  <a:srgbClr val="484338"/>
                </a:solidFill>
              </a:rPr>
              <a:t>habla</a:t>
            </a:r>
            <a:r>
              <a:rPr lang="en-US" dirty="0" smtClean="0">
                <a:solidFill>
                  <a:srgbClr val="484338"/>
                </a:solidFill>
              </a:rPr>
              <a:t> de </a:t>
            </a:r>
            <a:r>
              <a:rPr lang="en-US" dirty="0" err="1" smtClean="0">
                <a:solidFill>
                  <a:srgbClr val="484338"/>
                </a:solidFill>
              </a:rPr>
              <a:t>amar</a:t>
            </a:r>
            <a:r>
              <a:rPr lang="en-US" dirty="0" smtClean="0">
                <a:solidFill>
                  <a:srgbClr val="484338"/>
                </a:solidFill>
              </a:rPr>
              <a:t> </a:t>
            </a:r>
            <a:r>
              <a:rPr lang="en-US" dirty="0" err="1" smtClean="0">
                <a:solidFill>
                  <a:srgbClr val="484338"/>
                </a:solidFill>
              </a:rPr>
              <a:t>sobre</a:t>
            </a:r>
            <a:r>
              <a:rPr lang="en-US" dirty="0" smtClean="0">
                <a:solidFill>
                  <a:srgbClr val="484338"/>
                </a:solidFill>
              </a:rPr>
              <a:t> </a:t>
            </a:r>
            <a:r>
              <a:rPr lang="en-US" dirty="0" err="1" smtClean="0">
                <a:solidFill>
                  <a:srgbClr val="484338"/>
                </a:solidFill>
              </a:rPr>
              <a:t>todo</a:t>
            </a:r>
            <a:r>
              <a:rPr lang="en-US" dirty="0" smtClean="0">
                <a:solidFill>
                  <a:srgbClr val="484338"/>
                </a:solidFill>
              </a:rPr>
              <a:t> a los </a:t>
            </a:r>
            <a:r>
              <a:rPr lang="en-US" dirty="0" err="1" smtClean="0">
                <a:solidFill>
                  <a:srgbClr val="484338"/>
                </a:solidFill>
              </a:rPr>
              <a:t>creyentes</a:t>
            </a:r>
            <a:r>
              <a:rPr lang="en-US" dirty="0" smtClean="0">
                <a:solidFill>
                  <a:srgbClr val="484338"/>
                </a:solidFill>
              </a:rPr>
              <a:t>… ¿</a:t>
            </a:r>
            <a:r>
              <a:rPr lang="en-US" dirty="0" err="1" smtClean="0">
                <a:solidFill>
                  <a:srgbClr val="484338"/>
                </a:solidFill>
              </a:rPr>
              <a:t>porque</a:t>
            </a:r>
            <a:r>
              <a:rPr lang="en-US" dirty="0" smtClean="0">
                <a:solidFill>
                  <a:srgbClr val="484338"/>
                </a:solidFill>
              </a:rPr>
              <a:t>?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s-AR" b="1" dirty="0"/>
              <a:t>Juan </a:t>
            </a:r>
            <a:r>
              <a:rPr lang="es-AR" b="1" dirty="0" smtClean="0"/>
              <a:t>13:35  </a:t>
            </a:r>
            <a:r>
              <a:rPr lang="es-AR" dirty="0" smtClean="0"/>
              <a:t>(</a:t>
            </a:r>
            <a:r>
              <a:rPr lang="es-AR" dirty="0"/>
              <a:t>NVI</a:t>
            </a:r>
            <a:r>
              <a:rPr lang="es-AR" dirty="0" smtClean="0"/>
              <a:t>)</a:t>
            </a:r>
            <a:br>
              <a:rPr lang="es-AR" dirty="0" smtClean="0"/>
            </a:br>
            <a:r>
              <a:rPr lang="es-AR" dirty="0" smtClean="0"/>
              <a:t> “De </a:t>
            </a:r>
            <a:r>
              <a:rPr lang="es-AR" dirty="0"/>
              <a:t>este modo todos sabrán que son mis discípulos, si se aman los unos a los otros</a:t>
            </a:r>
            <a:r>
              <a:rPr lang="es-AR" dirty="0" smtClean="0"/>
              <a:t>.”</a:t>
            </a:r>
            <a:endParaRPr lang="es-AR" dirty="0"/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 err="1" smtClean="0">
                <a:solidFill>
                  <a:srgbClr val="484338"/>
                </a:solidFill>
              </a:rPr>
              <a:t>Nuestra</a:t>
            </a:r>
            <a:r>
              <a:rPr lang="en-US" dirty="0" smtClean="0">
                <a:solidFill>
                  <a:srgbClr val="484338"/>
                </a:solidFill>
              </a:rPr>
              <a:t> </a:t>
            </a:r>
            <a:r>
              <a:rPr lang="en-US" dirty="0" err="1" smtClean="0">
                <a:solidFill>
                  <a:srgbClr val="484338"/>
                </a:solidFill>
              </a:rPr>
              <a:t>naturaleza</a:t>
            </a:r>
            <a:r>
              <a:rPr lang="en-US" dirty="0" smtClean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egocéntrica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nos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impide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amar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como</a:t>
            </a:r>
            <a:r>
              <a:rPr lang="en-US" dirty="0">
                <a:solidFill>
                  <a:srgbClr val="484338"/>
                </a:solidFill>
              </a:rPr>
              <a:t> Dios </a:t>
            </a:r>
            <a:r>
              <a:rPr lang="en-US" dirty="0" err="1">
                <a:solidFill>
                  <a:srgbClr val="484338"/>
                </a:solidFill>
              </a:rPr>
              <a:t>quiere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que</a:t>
            </a:r>
            <a:r>
              <a:rPr lang="en-US" dirty="0">
                <a:solidFill>
                  <a:srgbClr val="484338"/>
                </a:solidFill>
              </a:rPr>
              <a:t> lo </a:t>
            </a:r>
            <a:r>
              <a:rPr lang="en-US" dirty="0" err="1">
                <a:solidFill>
                  <a:srgbClr val="484338"/>
                </a:solidFill>
              </a:rPr>
              <a:t>hagamos</a:t>
            </a:r>
            <a:r>
              <a:rPr lang="en-US" dirty="0">
                <a:solidFill>
                  <a:srgbClr val="484338"/>
                </a:solidFill>
              </a:rPr>
              <a:t> y se </a:t>
            </a:r>
            <a:r>
              <a:rPr lang="en-US" dirty="0" err="1">
                <a:solidFill>
                  <a:srgbClr val="484338"/>
                </a:solidFill>
              </a:rPr>
              <a:t>convierte</a:t>
            </a:r>
            <a:r>
              <a:rPr lang="en-US" dirty="0">
                <a:solidFill>
                  <a:srgbClr val="484338"/>
                </a:solidFill>
              </a:rPr>
              <a:t> en </a:t>
            </a:r>
            <a:r>
              <a:rPr lang="en-US" dirty="0" err="1">
                <a:solidFill>
                  <a:srgbClr val="484338"/>
                </a:solidFill>
              </a:rPr>
              <a:t>algo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difícil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que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choca</a:t>
            </a:r>
            <a:r>
              <a:rPr lang="en-US" dirty="0">
                <a:solidFill>
                  <a:srgbClr val="484338"/>
                </a:solidFill>
              </a:rPr>
              <a:t> en </a:t>
            </a:r>
            <a:r>
              <a:rPr lang="en-US" dirty="0" err="1">
                <a:solidFill>
                  <a:srgbClr val="484338"/>
                </a:solidFill>
              </a:rPr>
              <a:t>muchos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casos</a:t>
            </a:r>
            <a:r>
              <a:rPr lang="en-US" dirty="0">
                <a:solidFill>
                  <a:srgbClr val="484338"/>
                </a:solidFill>
              </a:rPr>
              <a:t> con </a:t>
            </a:r>
            <a:r>
              <a:rPr lang="en-US" dirty="0" err="1">
                <a:solidFill>
                  <a:srgbClr val="484338"/>
                </a:solidFill>
              </a:rPr>
              <a:t>nuestros</a:t>
            </a:r>
            <a:r>
              <a:rPr lang="en-US" dirty="0">
                <a:solidFill>
                  <a:srgbClr val="484338"/>
                </a:solidFill>
              </a:rPr>
              <a:t> “</a:t>
            </a:r>
            <a:r>
              <a:rPr lang="en-US" dirty="0" err="1">
                <a:solidFill>
                  <a:srgbClr val="484338"/>
                </a:solidFill>
              </a:rPr>
              <a:t>intereses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personales</a:t>
            </a:r>
            <a:r>
              <a:rPr lang="en-US" dirty="0">
                <a:solidFill>
                  <a:srgbClr val="484338"/>
                </a:solidFill>
              </a:rPr>
              <a:t>”.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n-US" dirty="0" smtClean="0">
              <a:solidFill>
                <a:srgbClr val="484338"/>
              </a:solidFill>
            </a:endParaRP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 smtClean="0"/>
              <a:t>La vida consiste en amar</a:t>
            </a:r>
            <a:endParaRPr lang="es-AR" sz="4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-243408"/>
            <a:ext cx="1441029" cy="139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77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84338"/>
                </a:solidFill>
              </a:rPr>
              <a:t>El </a:t>
            </a:r>
            <a:r>
              <a:rPr lang="en-US" b="1" dirty="0" err="1" smtClean="0">
                <a:solidFill>
                  <a:srgbClr val="484338"/>
                </a:solidFill>
              </a:rPr>
              <a:t>amor</a:t>
            </a:r>
            <a:r>
              <a:rPr lang="en-US" b="1" dirty="0" smtClean="0">
                <a:solidFill>
                  <a:srgbClr val="484338"/>
                </a:solidFill>
              </a:rPr>
              <a:t>  </a:t>
            </a:r>
            <a:r>
              <a:rPr lang="en-US" b="1" dirty="0" err="1" smtClean="0">
                <a:solidFill>
                  <a:srgbClr val="484338"/>
                </a:solidFill>
              </a:rPr>
              <a:t>implica</a:t>
            </a:r>
            <a:r>
              <a:rPr lang="en-US" b="1" dirty="0" smtClean="0">
                <a:solidFill>
                  <a:srgbClr val="484338"/>
                </a:solidFill>
              </a:rPr>
              <a:t> “</a:t>
            </a:r>
            <a:r>
              <a:rPr lang="en-US" b="1" dirty="0" err="1" smtClean="0">
                <a:solidFill>
                  <a:srgbClr val="484338"/>
                </a:solidFill>
              </a:rPr>
              <a:t>relación</a:t>
            </a:r>
            <a:r>
              <a:rPr lang="en-US" b="1" dirty="0" smtClean="0">
                <a:solidFill>
                  <a:srgbClr val="484338"/>
                </a:solidFill>
              </a:rPr>
              <a:t>” con </a:t>
            </a:r>
            <a:r>
              <a:rPr lang="en-US" b="1" dirty="0" err="1" smtClean="0">
                <a:solidFill>
                  <a:srgbClr val="484338"/>
                </a:solidFill>
              </a:rPr>
              <a:t>las</a:t>
            </a:r>
            <a:r>
              <a:rPr lang="en-US" b="1" dirty="0" smtClean="0">
                <a:solidFill>
                  <a:srgbClr val="484338"/>
                </a:solidFill>
              </a:rPr>
              <a:t> personas</a:t>
            </a:r>
          </a:p>
          <a:p>
            <a:r>
              <a:rPr lang="en-US" b="1" dirty="0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De los 10 </a:t>
            </a:r>
            <a:r>
              <a:rPr lang="en-US" b="1" dirty="0" err="1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mandamientos</a:t>
            </a:r>
            <a:r>
              <a:rPr lang="en-US" b="1" dirty="0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4 se </a:t>
            </a:r>
            <a:r>
              <a:rPr lang="en-US" b="1" dirty="0" err="1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refieren</a:t>
            </a:r>
            <a:r>
              <a:rPr lang="en-US" b="1" dirty="0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 a </a:t>
            </a:r>
            <a:r>
              <a:rPr lang="en-US" b="1" dirty="0" err="1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nuestra</a:t>
            </a:r>
            <a:r>
              <a:rPr lang="en-US" b="1" dirty="0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 </a:t>
            </a:r>
            <a:r>
              <a:rPr lang="en-US" b="1" dirty="0" err="1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relación</a:t>
            </a:r>
            <a:r>
              <a:rPr lang="en-US" b="1" dirty="0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 con Dios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6 se </a:t>
            </a:r>
            <a:r>
              <a:rPr lang="en-US" b="1" dirty="0" err="1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refieren</a:t>
            </a:r>
            <a:r>
              <a:rPr lang="en-US" b="1" dirty="0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 a </a:t>
            </a:r>
            <a:r>
              <a:rPr lang="en-US" b="1" dirty="0" err="1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nuestra</a:t>
            </a:r>
            <a:r>
              <a:rPr lang="en-US" b="1" dirty="0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 </a:t>
            </a:r>
            <a:r>
              <a:rPr lang="en-US" b="1" dirty="0" err="1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relación</a:t>
            </a:r>
            <a:r>
              <a:rPr lang="en-US" b="1" dirty="0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 con </a:t>
            </a:r>
            <a:r>
              <a:rPr lang="en-US" b="1" dirty="0" err="1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Otros</a:t>
            </a:r>
            <a:endParaRPr lang="en-US" b="1" dirty="0" smtClean="0">
              <a:solidFill>
                <a:srgbClr val="484338"/>
              </a:solidFill>
              <a:ea typeface="ヒラギノ明朝 ProN W6"/>
              <a:cs typeface="ヒラギノ明朝 ProN W6"/>
            </a:endParaRPr>
          </a:p>
          <a:p>
            <a:r>
              <a:rPr lang="en-US" b="1" dirty="0" smtClean="0">
                <a:solidFill>
                  <a:srgbClr val="484338"/>
                </a:solidFill>
                <a:ea typeface="ヒラギノ明朝 ProN W6"/>
                <a:cs typeface="ヒラギノ明朝 ProN W6"/>
              </a:rPr>
              <a:t>TODOS SE REFIEREN A RELACIONES.</a:t>
            </a:r>
          </a:p>
          <a:p>
            <a:endParaRPr lang="en-US" b="1" dirty="0">
              <a:solidFill>
                <a:srgbClr val="484338"/>
              </a:solidFill>
              <a:ea typeface="ヒラギノ明朝 ProN W6"/>
              <a:cs typeface="ヒラギノ明朝 ProN W6"/>
            </a:endParaRP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570156"/>
            <a:ext cx="8352928" cy="1054250"/>
          </a:xfrm>
        </p:spPr>
        <p:txBody>
          <a:bodyPr/>
          <a:lstStyle/>
          <a:p>
            <a:r>
              <a:rPr lang="es-AR" sz="3600" dirty="0" smtClean="0"/>
              <a:t>Tres verdades sobre el amor:</a:t>
            </a:r>
            <a:br>
              <a:rPr lang="es-AR" sz="3600" dirty="0" smtClean="0"/>
            </a:br>
            <a:r>
              <a:rPr lang="es-AR" sz="4000" b="1" dirty="0" smtClean="0"/>
              <a:t>1. El mejor uso de la vida es amar</a:t>
            </a:r>
            <a:endParaRPr lang="es-AR" sz="4000" b="1" dirty="0"/>
          </a:p>
        </p:txBody>
      </p:sp>
      <p:sp>
        <p:nvSpPr>
          <p:cNvPr id="4" name="3 Rectángulo"/>
          <p:cNvSpPr/>
          <p:nvPr/>
        </p:nvSpPr>
        <p:spPr>
          <a:xfrm>
            <a:off x="771560" y="4868875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i="1" baseline="30000" dirty="0">
                <a:solidFill>
                  <a:srgbClr val="C00000"/>
                </a:solidFill>
              </a:rPr>
              <a:t>30 </a:t>
            </a:r>
            <a:r>
              <a:rPr lang="es-AR" sz="2400" i="1" dirty="0">
                <a:solidFill>
                  <a:srgbClr val="C00000"/>
                </a:solidFill>
              </a:rPr>
              <a:t>Y amarás al Señor tu Dios con todo tu corazón, y con toda tu alma, y con toda tu mente y con todas tus fuerzas. Este es el principal mandamiento.</a:t>
            </a:r>
          </a:p>
          <a:p>
            <a:r>
              <a:rPr lang="es-AR" sz="2400" b="1" i="1" baseline="30000" dirty="0">
                <a:solidFill>
                  <a:srgbClr val="C00000"/>
                </a:solidFill>
              </a:rPr>
              <a:t>31 </a:t>
            </a:r>
            <a:r>
              <a:rPr lang="es-AR" sz="2400" i="1" dirty="0">
                <a:solidFill>
                  <a:srgbClr val="C00000"/>
                </a:solidFill>
              </a:rPr>
              <a:t>Y el segundo es semejante: Amarás a tu prójimo como a ti mismo. No hay otro mandamiento mayor que éstos.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51520" y="4468765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/>
              <a:t>Marcos: 12:30 -31</a:t>
            </a:r>
            <a:endParaRPr lang="es-AR" sz="2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25" y="-171400"/>
            <a:ext cx="1441029" cy="139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6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>
            <a:normAutofit lnSpcReduction="10000"/>
          </a:bodyPr>
          <a:lstStyle/>
          <a:p>
            <a:pPr algn="ctr">
              <a:spcAft>
                <a:spcPts val="1200"/>
              </a:spcAft>
              <a:buNone/>
            </a:pPr>
            <a:r>
              <a:rPr lang="en-US" dirty="0">
                <a:solidFill>
                  <a:srgbClr val="484338"/>
                </a:solidFill>
              </a:rPr>
              <a:t>Las </a:t>
            </a:r>
            <a:r>
              <a:rPr lang="en-US" dirty="0" err="1">
                <a:solidFill>
                  <a:srgbClr val="484338"/>
                </a:solidFill>
              </a:rPr>
              <a:t>cosas</a:t>
            </a:r>
            <a:r>
              <a:rPr lang="en-US" dirty="0">
                <a:solidFill>
                  <a:srgbClr val="484338"/>
                </a:solidFill>
              </a:rPr>
              <a:t> se </a:t>
            </a:r>
            <a:r>
              <a:rPr lang="en-US" dirty="0" err="1">
                <a:solidFill>
                  <a:srgbClr val="484338"/>
                </a:solidFill>
              </a:rPr>
              <a:t>valoran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muchas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veces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 smtClean="0">
                <a:solidFill>
                  <a:srgbClr val="484338"/>
                </a:solidFill>
              </a:rPr>
              <a:t>por</a:t>
            </a:r>
            <a:r>
              <a:rPr lang="en-US" dirty="0" smtClean="0">
                <a:solidFill>
                  <a:srgbClr val="484338"/>
                </a:solidFill>
              </a:rPr>
              <a:t>:</a:t>
            </a:r>
            <a:br>
              <a:rPr lang="en-US" dirty="0" smtClean="0">
                <a:solidFill>
                  <a:srgbClr val="484338"/>
                </a:solidFill>
              </a:rPr>
            </a:br>
            <a:r>
              <a:rPr lang="en-US" dirty="0" smtClean="0">
                <a:solidFill>
                  <a:srgbClr val="484338"/>
                </a:solidFill>
              </a:rPr>
              <a:t> </a:t>
            </a:r>
            <a:r>
              <a:rPr lang="en-US" sz="2800" b="1" dirty="0">
                <a:solidFill>
                  <a:srgbClr val="484338"/>
                </a:solidFill>
              </a:rPr>
              <a:t>el </a:t>
            </a:r>
            <a:r>
              <a:rPr lang="en-US" sz="2800" b="1" dirty="0" err="1">
                <a:solidFill>
                  <a:srgbClr val="484338"/>
                </a:solidFill>
              </a:rPr>
              <a:t>tiempo</a:t>
            </a:r>
            <a:r>
              <a:rPr lang="en-US" sz="2800" b="1" dirty="0">
                <a:solidFill>
                  <a:srgbClr val="484338"/>
                </a:solidFill>
              </a:rPr>
              <a:t> </a:t>
            </a:r>
            <a:r>
              <a:rPr lang="en-US" sz="2800" b="1" dirty="0" err="1">
                <a:solidFill>
                  <a:srgbClr val="484338"/>
                </a:solidFill>
              </a:rPr>
              <a:t>que</a:t>
            </a:r>
            <a:r>
              <a:rPr lang="en-US" sz="2800" b="1" dirty="0">
                <a:solidFill>
                  <a:srgbClr val="484338"/>
                </a:solidFill>
              </a:rPr>
              <a:t> le </a:t>
            </a:r>
            <a:r>
              <a:rPr lang="en-US" sz="2800" b="1" dirty="0" err="1">
                <a:solidFill>
                  <a:srgbClr val="484338"/>
                </a:solidFill>
              </a:rPr>
              <a:t>dedicamos</a:t>
            </a:r>
            <a:r>
              <a:rPr lang="en-US" sz="2800" b="1" dirty="0">
                <a:solidFill>
                  <a:srgbClr val="484338"/>
                </a:solidFill>
              </a:rPr>
              <a:t> a </a:t>
            </a:r>
            <a:r>
              <a:rPr lang="en-US" sz="2800" b="1" dirty="0" err="1" smtClean="0">
                <a:solidFill>
                  <a:srgbClr val="484338"/>
                </a:solidFill>
              </a:rPr>
              <a:t>ello</a:t>
            </a:r>
            <a:r>
              <a:rPr lang="en-US" sz="2800" b="1" dirty="0" smtClean="0">
                <a:solidFill>
                  <a:srgbClr val="484338"/>
                </a:solidFill>
              </a:rPr>
              <a:t>.</a:t>
            </a:r>
            <a:endParaRPr lang="en-US" b="1" dirty="0" smtClean="0">
              <a:solidFill>
                <a:srgbClr val="484338"/>
              </a:solidFill>
            </a:endParaRPr>
          </a:p>
          <a:p>
            <a:pPr algn="ctr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Nuestro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tiempo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es</a:t>
            </a:r>
            <a:r>
              <a:rPr lang="en-US" dirty="0">
                <a:solidFill>
                  <a:srgbClr val="484338"/>
                </a:solidFill>
              </a:rPr>
              <a:t> el </a:t>
            </a:r>
            <a:r>
              <a:rPr lang="en-US" dirty="0" err="1">
                <a:solidFill>
                  <a:srgbClr val="484338"/>
                </a:solidFill>
              </a:rPr>
              <a:t>bien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más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preciado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que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tenemos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porque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es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limitado</a:t>
            </a:r>
            <a:r>
              <a:rPr lang="en-US" dirty="0">
                <a:solidFill>
                  <a:srgbClr val="484338"/>
                </a:solidFill>
              </a:rPr>
              <a:t>, </a:t>
            </a:r>
            <a:r>
              <a:rPr lang="en-US" dirty="0" err="1">
                <a:solidFill>
                  <a:srgbClr val="484338"/>
                </a:solidFill>
              </a:rPr>
              <a:t>nunca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podremos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recuperar</a:t>
            </a:r>
            <a:r>
              <a:rPr lang="en-US" dirty="0">
                <a:solidFill>
                  <a:srgbClr val="484338"/>
                </a:solidFill>
              </a:rPr>
              <a:t> el </a:t>
            </a:r>
            <a:r>
              <a:rPr lang="en-US" dirty="0" err="1">
                <a:solidFill>
                  <a:srgbClr val="484338"/>
                </a:solidFill>
              </a:rPr>
              <a:t>que</a:t>
            </a:r>
            <a:r>
              <a:rPr lang="en-US" dirty="0">
                <a:solidFill>
                  <a:srgbClr val="484338"/>
                </a:solidFill>
              </a:rPr>
              <a:t> se ha </a:t>
            </a:r>
            <a:r>
              <a:rPr lang="en-US" dirty="0" err="1">
                <a:solidFill>
                  <a:srgbClr val="484338"/>
                </a:solidFill>
              </a:rPr>
              <a:t>perdido</a:t>
            </a:r>
            <a:r>
              <a:rPr lang="en-US" dirty="0">
                <a:solidFill>
                  <a:srgbClr val="484338"/>
                </a:solidFill>
              </a:rPr>
              <a:t>. </a:t>
            </a:r>
            <a:endParaRPr lang="en-US" dirty="0" smtClean="0">
              <a:solidFill>
                <a:srgbClr val="484338"/>
              </a:solidFill>
            </a:endParaRPr>
          </a:p>
          <a:p>
            <a:pPr algn="ctr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484338"/>
                </a:solidFill>
              </a:rPr>
              <a:t>El </a:t>
            </a:r>
            <a:r>
              <a:rPr lang="en-US" dirty="0" err="1" smtClean="0">
                <a:solidFill>
                  <a:srgbClr val="484338"/>
                </a:solidFill>
              </a:rPr>
              <a:t>mejor</a:t>
            </a:r>
            <a:r>
              <a:rPr lang="en-US" dirty="0" smtClean="0">
                <a:solidFill>
                  <a:srgbClr val="484338"/>
                </a:solidFill>
              </a:rPr>
              <a:t> </a:t>
            </a:r>
            <a:r>
              <a:rPr lang="en-US" dirty="0" err="1" smtClean="0">
                <a:solidFill>
                  <a:srgbClr val="484338"/>
                </a:solidFill>
              </a:rPr>
              <a:t>regalo</a:t>
            </a:r>
            <a:r>
              <a:rPr lang="en-US" dirty="0" smtClean="0">
                <a:solidFill>
                  <a:srgbClr val="484338"/>
                </a:solidFill>
              </a:rPr>
              <a:t> </a:t>
            </a:r>
            <a:r>
              <a:rPr lang="en-US" dirty="0" err="1" smtClean="0">
                <a:solidFill>
                  <a:srgbClr val="484338"/>
                </a:solidFill>
              </a:rPr>
              <a:t>que</a:t>
            </a:r>
            <a:r>
              <a:rPr lang="en-US" dirty="0" smtClean="0">
                <a:solidFill>
                  <a:srgbClr val="484338"/>
                </a:solidFill>
              </a:rPr>
              <a:t> </a:t>
            </a:r>
            <a:r>
              <a:rPr lang="en-US" dirty="0" err="1" smtClean="0">
                <a:solidFill>
                  <a:srgbClr val="484338"/>
                </a:solidFill>
              </a:rPr>
              <a:t>puedes</a:t>
            </a:r>
            <a:r>
              <a:rPr lang="en-US" dirty="0" smtClean="0">
                <a:solidFill>
                  <a:srgbClr val="484338"/>
                </a:solidFill>
              </a:rPr>
              <a:t> </a:t>
            </a:r>
            <a:r>
              <a:rPr lang="en-US" dirty="0" err="1" smtClean="0">
                <a:solidFill>
                  <a:srgbClr val="484338"/>
                </a:solidFill>
              </a:rPr>
              <a:t>hacerle</a:t>
            </a:r>
            <a:r>
              <a:rPr lang="en-US" dirty="0" smtClean="0">
                <a:solidFill>
                  <a:srgbClr val="484338"/>
                </a:solidFill>
              </a:rPr>
              <a:t> a </a:t>
            </a:r>
            <a:r>
              <a:rPr lang="en-US" dirty="0" err="1" smtClean="0">
                <a:solidFill>
                  <a:srgbClr val="484338"/>
                </a:solidFill>
              </a:rPr>
              <a:t>alguien</a:t>
            </a:r>
            <a:r>
              <a:rPr lang="en-US" dirty="0" smtClean="0">
                <a:solidFill>
                  <a:srgbClr val="484338"/>
                </a:solidFill>
              </a:rPr>
              <a:t> </a:t>
            </a:r>
            <a:r>
              <a:rPr lang="en-US" dirty="0" err="1" smtClean="0">
                <a:solidFill>
                  <a:srgbClr val="484338"/>
                </a:solidFill>
              </a:rPr>
              <a:t>es</a:t>
            </a:r>
            <a:r>
              <a:rPr lang="en-US" dirty="0" smtClean="0">
                <a:solidFill>
                  <a:srgbClr val="484338"/>
                </a:solidFill>
              </a:rPr>
              <a:t> </a:t>
            </a:r>
            <a:br>
              <a:rPr lang="en-US" dirty="0" smtClean="0">
                <a:solidFill>
                  <a:srgbClr val="484338"/>
                </a:solidFill>
              </a:rPr>
            </a:br>
            <a:r>
              <a:rPr lang="en-US" dirty="0" smtClean="0">
                <a:solidFill>
                  <a:srgbClr val="484338"/>
                </a:solidFill>
              </a:rPr>
              <a:t>TU TIEMPO.</a:t>
            </a:r>
          </a:p>
          <a:p>
            <a:pPr algn="ctr">
              <a:spcAft>
                <a:spcPts val="1200"/>
              </a:spcAft>
              <a:buNone/>
            </a:pPr>
            <a:r>
              <a:rPr lang="en-US" dirty="0">
                <a:solidFill>
                  <a:srgbClr val="484338"/>
                </a:solidFill>
              </a:rPr>
              <a:t>Lo </a:t>
            </a:r>
            <a:r>
              <a:rPr lang="en-US" dirty="0" err="1">
                <a:solidFill>
                  <a:srgbClr val="484338"/>
                </a:solidFill>
              </a:rPr>
              <a:t>que</a:t>
            </a:r>
            <a:r>
              <a:rPr lang="en-US" dirty="0">
                <a:solidFill>
                  <a:srgbClr val="484338"/>
                </a:solidFill>
              </a:rPr>
              <a:t> la </a:t>
            </a:r>
            <a:r>
              <a:rPr lang="en-US" dirty="0" err="1">
                <a:solidFill>
                  <a:srgbClr val="484338"/>
                </a:solidFill>
              </a:rPr>
              <a:t>gente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quiere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es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nuestra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atención</a:t>
            </a:r>
            <a:r>
              <a:rPr lang="en-US" dirty="0">
                <a:solidFill>
                  <a:srgbClr val="484338"/>
                </a:solidFill>
              </a:rPr>
              <a:t>, </a:t>
            </a:r>
            <a:r>
              <a:rPr lang="en-US" dirty="0" err="1">
                <a:solidFill>
                  <a:srgbClr val="484338"/>
                </a:solidFill>
              </a:rPr>
              <a:t>nuestra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presencia</a:t>
            </a:r>
            <a:r>
              <a:rPr lang="en-US" dirty="0">
                <a:solidFill>
                  <a:srgbClr val="484338"/>
                </a:solidFill>
              </a:rPr>
              <a:t>, </a:t>
            </a:r>
            <a:r>
              <a:rPr lang="en-US" dirty="0" err="1">
                <a:solidFill>
                  <a:srgbClr val="484338"/>
                </a:solidFill>
              </a:rPr>
              <a:t>pasar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tiempo</a:t>
            </a:r>
            <a:r>
              <a:rPr lang="en-US" dirty="0">
                <a:solidFill>
                  <a:srgbClr val="484338"/>
                </a:solidFill>
              </a:rPr>
              <a:t> con </a:t>
            </a:r>
            <a:r>
              <a:rPr lang="en-US" dirty="0" err="1">
                <a:solidFill>
                  <a:srgbClr val="484338"/>
                </a:solidFill>
              </a:rPr>
              <a:t>ellos</a:t>
            </a:r>
            <a:r>
              <a:rPr lang="en-US" dirty="0">
                <a:solidFill>
                  <a:srgbClr val="484338"/>
                </a:solidFill>
              </a:rPr>
              <a:t>, </a:t>
            </a:r>
            <a:r>
              <a:rPr lang="en-US" dirty="0" err="1">
                <a:solidFill>
                  <a:srgbClr val="484338"/>
                </a:solidFill>
              </a:rPr>
              <a:t>eso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es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sacrificar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nuestro</a:t>
            </a:r>
            <a:r>
              <a:rPr lang="en-US" dirty="0">
                <a:solidFill>
                  <a:srgbClr val="484338"/>
                </a:solidFill>
              </a:rPr>
              <a:t> </a:t>
            </a:r>
            <a:r>
              <a:rPr lang="en-US" dirty="0" err="1">
                <a:solidFill>
                  <a:srgbClr val="484338"/>
                </a:solidFill>
              </a:rPr>
              <a:t>tiempo</a:t>
            </a:r>
            <a:r>
              <a:rPr lang="en-US" dirty="0">
                <a:solidFill>
                  <a:srgbClr val="484338"/>
                </a:solidFill>
              </a:rPr>
              <a:t> en </a:t>
            </a:r>
            <a:r>
              <a:rPr lang="en-US" dirty="0" err="1">
                <a:solidFill>
                  <a:srgbClr val="484338"/>
                </a:solidFill>
              </a:rPr>
              <a:t>amar</a:t>
            </a:r>
            <a:r>
              <a:rPr lang="en-US" dirty="0">
                <a:solidFill>
                  <a:srgbClr val="484338"/>
                </a:solidFill>
              </a:rPr>
              <a:t>.</a:t>
            </a:r>
          </a:p>
          <a:p>
            <a:pPr algn="ctr">
              <a:spcAft>
                <a:spcPts val="1200"/>
              </a:spcAft>
              <a:buNone/>
            </a:pPr>
            <a:endParaRPr lang="en-US" dirty="0">
              <a:solidFill>
                <a:srgbClr val="484338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570156"/>
            <a:ext cx="8352928" cy="1054250"/>
          </a:xfrm>
        </p:spPr>
        <p:txBody>
          <a:bodyPr/>
          <a:lstStyle/>
          <a:p>
            <a:r>
              <a:rPr lang="es-AR" sz="3600" dirty="0" smtClean="0"/>
              <a:t>Tres verdades sobre el amor:</a:t>
            </a:r>
            <a:br>
              <a:rPr lang="es-AR" sz="3600" dirty="0" smtClean="0"/>
            </a:br>
            <a:r>
              <a:rPr lang="es-AR" sz="3600" dirty="0" smtClean="0"/>
              <a:t>2</a:t>
            </a:r>
            <a:r>
              <a:rPr lang="es-AR" sz="4000" b="1" dirty="0" smtClean="0"/>
              <a:t>. El tiempo expresa amor</a:t>
            </a:r>
            <a:endParaRPr lang="es-AR" sz="4000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5" y="5527477"/>
            <a:ext cx="1441029" cy="139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1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>
            <a:normAutofit/>
          </a:bodyPr>
          <a:lstStyle/>
          <a:p>
            <a:r>
              <a:rPr lang="es-AR" b="1" dirty="0"/>
              <a:t>Gálatas </a:t>
            </a:r>
            <a:r>
              <a:rPr lang="es-AR" b="1" dirty="0" smtClean="0"/>
              <a:t>6:10 : </a:t>
            </a:r>
            <a:r>
              <a:rPr lang="es-AR" b="1" baseline="30000" dirty="0"/>
              <a:t> </a:t>
            </a:r>
            <a:r>
              <a:rPr lang="es-AR" dirty="0"/>
              <a:t>Así que, según </a:t>
            </a:r>
            <a:r>
              <a:rPr lang="es-AR" u="sng" dirty="0"/>
              <a:t>tengamos oportunidad</a:t>
            </a:r>
            <a:r>
              <a:rPr lang="es-AR" dirty="0"/>
              <a:t>, hagamos bien a todos, y mayormente a los de la familia de la fe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Las cosas cambian, y no sabremos si mañana estaremos.</a:t>
            </a:r>
          </a:p>
          <a:p>
            <a:endParaRPr lang="es-AR" dirty="0"/>
          </a:p>
          <a:p>
            <a:r>
              <a:rPr lang="es-AR" dirty="0" smtClean="0"/>
              <a:t>Expresar tu amor, es algo que es para HOY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07504" y="570156"/>
            <a:ext cx="8928992" cy="1054250"/>
          </a:xfrm>
        </p:spPr>
        <p:txBody>
          <a:bodyPr/>
          <a:lstStyle/>
          <a:p>
            <a:r>
              <a:rPr lang="es-AR" sz="2800" dirty="0" smtClean="0"/>
              <a:t>Tres verdades sobre el amor:</a:t>
            </a:r>
            <a:br>
              <a:rPr lang="es-AR" sz="2800" dirty="0" smtClean="0"/>
            </a:br>
            <a:r>
              <a:rPr lang="es-AR" sz="2800" dirty="0" smtClean="0"/>
              <a:t>3</a:t>
            </a:r>
            <a:r>
              <a:rPr lang="es-AR" sz="3200" b="1" dirty="0" smtClean="0"/>
              <a:t>. El mejor momento para amar es AHORA</a:t>
            </a:r>
            <a:endParaRPr lang="es-AR" sz="3200" b="1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5" y="5527477"/>
            <a:ext cx="1441029" cy="139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8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- 3 –</a:t>
            </a:r>
            <a:br>
              <a:rPr lang="es-AR" dirty="0" smtClean="0"/>
            </a:br>
            <a:r>
              <a:rPr lang="es-AR" dirty="0" smtClean="0"/>
              <a:t>Un lugar al cual pertenecer…</a:t>
            </a:r>
            <a:endParaRPr lang="es-AR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9600" dirty="0" smtClean="0"/>
              <a:t>La Iglesia</a:t>
            </a:r>
            <a:endParaRPr lang="es-AR" sz="96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2004"/>
            <a:ext cx="6340078" cy="54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0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016" y="3562425"/>
            <a:ext cx="2248744" cy="342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40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714375" y="1321594"/>
            <a:ext cx="7715250" cy="4964906"/>
          </a:xfrm>
        </p:spPr>
        <p:txBody>
          <a:bodyPr lIns="64291" tIns="32146" rIns="64291" bIns="32146"/>
          <a:lstStyle/>
          <a:p>
            <a:pPr algn="ctr" eaLnBrk="1" hangingPunct="1">
              <a:buFont typeface="Baskerville"/>
              <a:buNone/>
            </a:pPr>
            <a:r>
              <a:rPr lang="en-US" b="1" dirty="0" err="1" smtClean="0"/>
              <a:t>Efesios</a:t>
            </a:r>
            <a:r>
              <a:rPr lang="en-US" b="1" dirty="0" smtClean="0"/>
              <a:t> 2:19</a:t>
            </a:r>
            <a:r>
              <a:rPr lang="en-US" b="1" dirty="0" smtClean="0">
                <a:ea typeface="ヒラギノ明朝 ProN W6"/>
                <a:cs typeface="ヒラギノ明朝 ProN W6"/>
              </a:rPr>
              <a:t/>
            </a:r>
            <a:br>
              <a:rPr lang="en-US" b="1" dirty="0" smtClean="0">
                <a:ea typeface="ヒラギノ明朝 ProN W6"/>
                <a:cs typeface="ヒラギノ明朝 ProN W6"/>
              </a:rPr>
            </a:br>
            <a:r>
              <a:rPr lang="en-US" b="1" dirty="0" smtClean="0">
                <a:ea typeface="ヒラギノ明朝 ProN W6"/>
                <a:cs typeface="ヒラギノ明朝 ProN W6"/>
              </a:rPr>
              <a:t/>
            </a:r>
            <a:br>
              <a:rPr lang="en-US" b="1" dirty="0" smtClean="0">
                <a:ea typeface="ヒラギノ明朝 ProN W6"/>
                <a:cs typeface="ヒラギノ明朝 ProN W6"/>
              </a:rPr>
            </a:br>
            <a:endParaRPr lang="en-US" b="1" dirty="0" smtClean="0">
              <a:ea typeface="ヒラギノ明朝 ProN W6"/>
              <a:cs typeface="ヒラギノ明朝 ProN W6"/>
            </a:endParaRPr>
          </a:p>
          <a:p>
            <a:pPr algn="ctr">
              <a:buNone/>
            </a:pPr>
            <a:r>
              <a:rPr lang="es-AR" sz="3200" dirty="0"/>
              <a:t>Por lo tanto, ustedes ya no son extraños ni extranjeros, sino conciudadanos de los </a:t>
            </a:r>
            <a:r>
              <a:rPr lang="es-AR" sz="3200" dirty="0" smtClean="0"/>
              <a:t>santos </a:t>
            </a:r>
            <a:r>
              <a:rPr lang="es-AR" sz="3200" dirty="0"/>
              <a:t>y miembros de la familia de Dios,</a:t>
            </a:r>
            <a:endParaRPr lang="en-US" sz="3200" b="1" dirty="0" smtClean="0">
              <a:ea typeface="ヒラギノ明朝 ProN W6"/>
              <a:cs typeface="ヒラギノ明朝 ProN W6"/>
            </a:endParaRPr>
          </a:p>
          <a:p>
            <a:pPr eaLnBrk="1" hangingPunct="1"/>
            <a:endParaRPr lang="en-US" b="1" dirty="0" smtClean="0">
              <a:ea typeface="ヒラギノ明朝 ProN W6"/>
              <a:cs typeface="ヒラギノ明朝 ProN W6"/>
            </a:endParaRPr>
          </a:p>
        </p:txBody>
      </p:sp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276820" y="383977"/>
            <a:ext cx="8572500" cy="741164"/>
          </a:xfrm>
        </p:spPr>
        <p:txBody>
          <a:bodyPr lIns="64291" tIns="32146" rIns="64291" bIns="32146"/>
          <a:lstStyle/>
          <a:p>
            <a:pPr eaLnBrk="1" hangingPunct="1"/>
            <a:r>
              <a:rPr lang="en-US" sz="3400" dirty="0" smtClean="0"/>
              <a:t>Un </a:t>
            </a:r>
            <a:r>
              <a:rPr lang="en-US" sz="3400" dirty="0" err="1"/>
              <a:t>lugar</a:t>
            </a:r>
            <a:r>
              <a:rPr lang="en-US" sz="3400" dirty="0"/>
              <a:t> a </a:t>
            </a:r>
            <a:r>
              <a:rPr lang="en-US" sz="3400" dirty="0" err="1"/>
              <a:t>pertenecer</a:t>
            </a:r>
            <a:endParaRPr lang="en-US" sz="3400" dirty="0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61" y="4433590"/>
            <a:ext cx="2928938" cy="253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4446984" y="6331148"/>
            <a:ext cx="241102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/>
          <a:lstStyle>
            <a:lvl1pPr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1pPr>
            <a:lvl2pPr marL="742950" indent="-28575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2pPr>
            <a:lvl3pPr marL="1143000" indent="-22860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3pPr>
            <a:lvl4pPr marL="1600200" indent="-22860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4pPr>
            <a:lvl5pPr marL="2057400" indent="-22860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9pPr>
          </a:lstStyle>
          <a:p>
            <a:pPr eaLnBrk="1" hangingPunct="1"/>
            <a:fld id="{6391AFAD-87B1-4C66-BDBA-71B195540185}" type="slidenum">
              <a:rPr lang="en-US" sz="1300">
                <a:solidFill>
                  <a:schemeClr val="tx1"/>
                </a:solidFill>
                <a:latin typeface="Cochin"/>
                <a:sym typeface="Cochin"/>
              </a:rPr>
              <a:pPr eaLnBrk="1" hangingPunct="1"/>
              <a:t>19</a:t>
            </a:fld>
            <a:endParaRPr lang="en-US" sz="1300">
              <a:solidFill>
                <a:schemeClr val="tx1"/>
              </a:solidFill>
              <a:latin typeface="Cochin"/>
              <a:sym typeface="Cochin"/>
            </a:endParaRPr>
          </a:p>
        </p:txBody>
      </p:sp>
      <p:pic>
        <p:nvPicPr>
          <p:cNvPr id="4199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016" y="5464969"/>
            <a:ext cx="1001242" cy="152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70001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648519" y="543595"/>
            <a:ext cx="7715250" cy="715491"/>
          </a:xfrm>
        </p:spPr>
        <p:txBody>
          <a:bodyPr lIns="64291" tIns="32146" rIns="64291" bIns="32146"/>
          <a:lstStyle/>
          <a:p>
            <a:r>
              <a:rPr lang="es-AR" sz="3400"/>
              <a:t>¿y esta otra?</a:t>
            </a:r>
          </a:p>
        </p:txBody>
      </p:sp>
      <p:pic>
        <p:nvPicPr>
          <p:cNvPr id="4099" name="Picture 2" descr="http://noticias-24.net/wp-content/uploads/2012/07/equipos-futbol-argent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15" y="1809379"/>
            <a:ext cx="6834560" cy="410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54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99247" y="2248347"/>
            <a:ext cx="7545161" cy="427699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iglesia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organismo</a:t>
            </a:r>
            <a:r>
              <a:rPr lang="en-US" dirty="0"/>
              <a:t> vivo, no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organización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/>
              <a:t>miembros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de </a:t>
            </a:r>
            <a:r>
              <a:rPr lang="en-US" dirty="0" err="1"/>
              <a:t>desempeñar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no lo </a:t>
            </a:r>
            <a:r>
              <a:rPr lang="en-US" dirty="0" err="1"/>
              <a:t>hacen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/>
              <a:t>miembro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participación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Genesis 2: 18 “…</a:t>
            </a:r>
            <a:r>
              <a:rPr lang="es-AR" dirty="0"/>
              <a:t>Y dijo Jehová Dios: No es bueno que el hombre esté solo</a:t>
            </a:r>
            <a:r>
              <a:rPr lang="es-AR" dirty="0" smtClean="0"/>
              <a:t>;”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Ser miembro</a:t>
            </a:r>
            <a:endParaRPr lang="es-A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61" y="4433590"/>
            <a:ext cx="2928938" cy="253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016" y="5464969"/>
            <a:ext cx="1001242" cy="152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 smtClean="0"/>
              <a:t>¿Quién es este personaje?</a:t>
            </a:r>
            <a:endParaRPr lang="es-AR" sz="4400" dirty="0"/>
          </a:p>
        </p:txBody>
      </p:sp>
      <p:sp>
        <p:nvSpPr>
          <p:cNvPr id="4" name="3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8" name="Picture 4" descr="http://www.mediavida.com/imagenes/2008/9/cine-musica-libros-y-comics/04037_llanero_solitario_gran_pantalla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2266">
            <a:off x="2195736" y="764704"/>
            <a:ext cx="468052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61" y="4581128"/>
            <a:ext cx="2928938" cy="253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016" y="5464969"/>
            <a:ext cx="1001242" cy="152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99247" y="2248347"/>
            <a:ext cx="7689177" cy="449302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b="1" dirty="0"/>
              <a:t>1.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identifica</a:t>
            </a:r>
            <a:r>
              <a:rPr lang="en-US" b="1" dirty="0"/>
              <a:t> </a:t>
            </a:r>
            <a:r>
              <a:rPr lang="en-US" b="1" dirty="0" err="1"/>
              <a:t>como</a:t>
            </a:r>
            <a:r>
              <a:rPr lang="en-US" b="1" dirty="0"/>
              <a:t> </a:t>
            </a:r>
            <a:r>
              <a:rPr lang="en-US" b="1" dirty="0" err="1"/>
              <a:t>creyente</a:t>
            </a:r>
            <a:r>
              <a:rPr lang="en-US" b="1" dirty="0"/>
              <a:t> </a:t>
            </a:r>
            <a:r>
              <a:rPr lang="en-US" b="1" dirty="0" err="1" smtClean="0"/>
              <a:t>auténtico</a:t>
            </a:r>
            <a:endParaRPr lang="en-US" b="1" dirty="0"/>
          </a:p>
          <a:p>
            <a:pPr>
              <a:spcAft>
                <a:spcPts val="1800"/>
              </a:spcAft>
            </a:pPr>
            <a:r>
              <a:rPr lang="en-US" b="1" dirty="0" smtClean="0"/>
              <a:t>2</a:t>
            </a:r>
            <a:r>
              <a:rPr lang="en-US" b="1" dirty="0"/>
              <a:t>.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aparta</a:t>
            </a:r>
            <a:r>
              <a:rPr lang="en-US" b="1" dirty="0"/>
              <a:t> del </a:t>
            </a:r>
            <a:r>
              <a:rPr lang="en-US" b="1" dirty="0" err="1"/>
              <a:t>aislamiento</a:t>
            </a:r>
            <a:r>
              <a:rPr lang="en-US" b="1" dirty="0"/>
              <a:t> </a:t>
            </a:r>
            <a:r>
              <a:rPr lang="en-US" b="1" dirty="0" err="1" smtClean="0"/>
              <a:t>egocéntrico</a:t>
            </a:r>
            <a:endParaRPr lang="en-US" b="1" dirty="0" smtClean="0"/>
          </a:p>
          <a:p>
            <a:pPr>
              <a:spcAft>
                <a:spcPts val="1800"/>
              </a:spcAft>
            </a:pPr>
            <a:r>
              <a:rPr lang="en-US" b="1" dirty="0"/>
              <a:t>3.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ayuda</a:t>
            </a:r>
            <a:r>
              <a:rPr lang="en-US" b="1" dirty="0"/>
              <a:t> a </a:t>
            </a:r>
            <a:r>
              <a:rPr lang="en-US" b="1" dirty="0" err="1"/>
              <a:t>mantenerte</a:t>
            </a:r>
            <a:r>
              <a:rPr lang="en-US" b="1" dirty="0"/>
              <a:t> en forma </a:t>
            </a:r>
            <a:r>
              <a:rPr lang="en-US" b="1" dirty="0" err="1" smtClean="0"/>
              <a:t>espiritualmente</a:t>
            </a:r>
            <a:endParaRPr lang="en-US" b="1" dirty="0" smtClean="0"/>
          </a:p>
          <a:p>
            <a:pPr>
              <a:spcAft>
                <a:spcPts val="1800"/>
              </a:spcAft>
            </a:pPr>
            <a:r>
              <a:rPr lang="en-US" b="1" dirty="0" smtClean="0"/>
              <a:t>4</a:t>
            </a:r>
            <a:r>
              <a:rPr lang="en-US" b="1" dirty="0"/>
              <a:t>. La </a:t>
            </a:r>
            <a:r>
              <a:rPr lang="en-US" b="1" dirty="0" err="1"/>
              <a:t>iglesia</a:t>
            </a:r>
            <a:r>
              <a:rPr lang="en-US" b="1" dirty="0"/>
              <a:t>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necesita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  <a:buNone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un </a:t>
            </a:r>
            <a:r>
              <a:rPr lang="en-US" dirty="0" err="1"/>
              <a:t>papel</a:t>
            </a:r>
            <a:r>
              <a:rPr lang="en-US" dirty="0"/>
              <a:t> a </a:t>
            </a:r>
            <a:r>
              <a:rPr lang="en-US" dirty="0" err="1"/>
              <a:t>desempeñar</a:t>
            </a:r>
            <a:r>
              <a:rPr lang="en-US" dirty="0"/>
              <a:t> en la </a:t>
            </a:r>
            <a:r>
              <a:rPr lang="en-US" dirty="0" err="1"/>
              <a:t>iglesia</a:t>
            </a:r>
            <a:r>
              <a:rPr lang="en-US" dirty="0"/>
              <a:t>,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ello</a:t>
            </a:r>
            <a:r>
              <a:rPr lang="en-US" dirty="0"/>
              <a:t>, Dios </a:t>
            </a:r>
            <a:r>
              <a:rPr lang="en-US" dirty="0" err="1"/>
              <a:t>nos</a:t>
            </a:r>
            <a:r>
              <a:rPr lang="en-US" dirty="0"/>
              <a:t> ha </a:t>
            </a:r>
            <a:r>
              <a:rPr lang="en-US" dirty="0" err="1"/>
              <a:t>dotado</a:t>
            </a:r>
            <a:r>
              <a:rPr lang="en-US" dirty="0"/>
              <a:t> de </a:t>
            </a:r>
            <a:r>
              <a:rPr lang="en-US" dirty="0" err="1"/>
              <a:t>dones</a:t>
            </a:r>
            <a:r>
              <a:rPr lang="en-US" dirty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7833193" cy="1291750"/>
          </a:xfrm>
        </p:spPr>
        <p:txBody>
          <a:bodyPr/>
          <a:lstStyle/>
          <a:p>
            <a:r>
              <a:rPr lang="es-AR" dirty="0" smtClean="0"/>
              <a:t>La necesidad de la familia en la Fe</a:t>
            </a:r>
            <a:endParaRPr lang="es-A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382" y="4581128"/>
            <a:ext cx="2928938" cy="253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5461438"/>
            <a:ext cx="1001242" cy="152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1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99247" y="2248347"/>
            <a:ext cx="8121225" cy="449302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b="1" dirty="0"/>
              <a:t>5. </a:t>
            </a:r>
            <a:r>
              <a:rPr lang="en-US" b="1" dirty="0" err="1"/>
              <a:t>Compartirás</a:t>
            </a:r>
            <a:r>
              <a:rPr lang="en-US" b="1" dirty="0"/>
              <a:t> la </a:t>
            </a:r>
            <a:r>
              <a:rPr lang="en-US" b="1" dirty="0" err="1"/>
              <a:t>misión</a:t>
            </a:r>
            <a:r>
              <a:rPr lang="en-US" b="1" dirty="0"/>
              <a:t> de Cristo en la </a:t>
            </a:r>
            <a:r>
              <a:rPr lang="en-US" b="1" dirty="0" err="1"/>
              <a:t>tierra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ctr">
              <a:lnSpc>
                <a:spcPct val="90000"/>
              </a:lnSpc>
              <a:buNone/>
            </a:pPr>
            <a:r>
              <a:rPr lang="en-US" dirty="0"/>
              <a:t>Dios </a:t>
            </a:r>
            <a:r>
              <a:rPr lang="en-US" dirty="0" err="1"/>
              <a:t>obró</a:t>
            </a:r>
            <a:r>
              <a:rPr lang="en-US" dirty="0"/>
              <a:t> en el </a:t>
            </a:r>
            <a:r>
              <a:rPr lang="en-US" dirty="0" err="1"/>
              <a:t>mundo</a:t>
            </a:r>
            <a:r>
              <a:rPr lang="en-US" dirty="0"/>
              <a:t> de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la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elocuente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Cristo, </a:t>
            </a:r>
            <a:r>
              <a:rPr lang="en-US" dirty="0" err="1"/>
              <a:t>después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 </a:t>
            </a:r>
            <a:r>
              <a:rPr lang="en-US" dirty="0" err="1"/>
              <a:t>partiera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dejó</a:t>
            </a:r>
            <a:r>
              <a:rPr lang="en-US" dirty="0"/>
              <a:t> a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instrumentos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cuerpo</a:t>
            </a:r>
            <a:r>
              <a:rPr lang="en-US" dirty="0"/>
              <a:t> de Cristo.</a:t>
            </a:r>
          </a:p>
          <a:p>
            <a:pPr algn="ctr">
              <a:lnSpc>
                <a:spcPct val="90000"/>
              </a:lnSpc>
              <a:buNone/>
            </a:pPr>
            <a:r>
              <a:rPr lang="en-US" dirty="0" err="1"/>
              <a:t>Somos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manos</a:t>
            </a:r>
            <a:r>
              <a:rPr lang="en-US" dirty="0"/>
              <a:t>, </a:t>
            </a:r>
            <a:r>
              <a:rPr lang="en-US" dirty="0" err="1"/>
              <a:t>sus</a:t>
            </a:r>
            <a:r>
              <a:rPr lang="en-US" dirty="0"/>
              <a:t> pies,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ojos</a:t>
            </a:r>
            <a:r>
              <a:rPr lang="en-US" dirty="0"/>
              <a:t>,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boca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corazón</a:t>
            </a:r>
            <a:r>
              <a:rPr lang="en-U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7833193" cy="1291750"/>
          </a:xfrm>
        </p:spPr>
        <p:txBody>
          <a:bodyPr/>
          <a:lstStyle/>
          <a:p>
            <a:r>
              <a:rPr lang="es-AR" dirty="0" smtClean="0"/>
              <a:t>La necesidad de la familia en la Fe</a:t>
            </a:r>
            <a:endParaRPr lang="es-A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61" y="4581128"/>
            <a:ext cx="2928938" cy="253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016" y="5464969"/>
            <a:ext cx="1001242" cy="152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lnSpc>
                <a:spcPct val="90000"/>
              </a:lnSpc>
              <a:buSzPct val="125000"/>
              <a:buFont typeface="Wingdings" pitchFamily="2" charset="2"/>
              <a:buChar char="ü"/>
            </a:pPr>
            <a:r>
              <a:rPr lang="en-US" sz="2800" dirty="0" err="1" smtClean="0"/>
              <a:t>Nacimiento</a:t>
            </a:r>
            <a:r>
              <a:rPr lang="en-US" sz="2800" dirty="0" smtClean="0"/>
              <a:t> </a:t>
            </a:r>
            <a:r>
              <a:rPr lang="en-US" sz="2800" dirty="0" err="1" smtClean="0"/>
              <a:t>físico</a:t>
            </a:r>
            <a:r>
              <a:rPr lang="en-US" sz="2800" dirty="0" smtClean="0"/>
              <a:t> -&gt; </a:t>
            </a:r>
            <a:r>
              <a:rPr lang="en-US" sz="2800" dirty="0" err="1" smtClean="0"/>
              <a:t>Familia</a:t>
            </a:r>
            <a:r>
              <a:rPr lang="en-US" sz="2800" dirty="0" smtClean="0"/>
              <a:t> </a:t>
            </a:r>
            <a:r>
              <a:rPr lang="en-US" sz="2800" dirty="0" err="1" smtClean="0"/>
              <a:t>física</a:t>
            </a:r>
            <a:endParaRPr lang="en-US" sz="2800" dirty="0" smtClean="0"/>
          </a:p>
          <a:p>
            <a:pPr algn="ctr">
              <a:lnSpc>
                <a:spcPct val="90000"/>
              </a:lnSpc>
              <a:buSzPct val="125000"/>
              <a:buFont typeface="Wingdings" pitchFamily="2" charset="2"/>
              <a:buChar char="ü"/>
            </a:pPr>
            <a:r>
              <a:rPr lang="en-US" sz="2800" dirty="0" err="1" smtClean="0"/>
              <a:t>Nacimiento</a:t>
            </a:r>
            <a:r>
              <a:rPr lang="en-US" sz="2800" dirty="0" smtClean="0"/>
              <a:t> </a:t>
            </a:r>
            <a:r>
              <a:rPr lang="en-US" sz="2800" dirty="0" err="1" smtClean="0"/>
              <a:t>espiritual</a:t>
            </a:r>
            <a:r>
              <a:rPr lang="en-US" sz="2800" dirty="0" smtClean="0"/>
              <a:t> -&gt; </a:t>
            </a:r>
            <a:r>
              <a:rPr lang="en-US" sz="2800" dirty="0" err="1" smtClean="0"/>
              <a:t>Familia</a:t>
            </a:r>
            <a:r>
              <a:rPr lang="en-US" sz="2800" dirty="0" smtClean="0"/>
              <a:t> de Dios</a:t>
            </a:r>
            <a:endParaRPr lang="en-US" sz="2800" dirty="0"/>
          </a:p>
          <a:p>
            <a:pPr algn="ctr">
              <a:lnSpc>
                <a:spcPct val="90000"/>
              </a:lnSpc>
              <a:buSzPct val="125000"/>
              <a:buFont typeface="Wingdings" pitchFamily="2" charset="2"/>
              <a:buChar char="ü"/>
            </a:pPr>
            <a:r>
              <a:rPr lang="en-US" sz="2800" dirty="0" smtClean="0"/>
              <a:t>La </a:t>
            </a:r>
            <a:r>
              <a:rPr lang="en-US" sz="2800" dirty="0" err="1" smtClean="0"/>
              <a:t>Familia</a:t>
            </a:r>
            <a:r>
              <a:rPr lang="en-US" sz="2800" dirty="0" smtClean="0"/>
              <a:t> de Dios se </a:t>
            </a:r>
            <a:r>
              <a:rPr lang="en-US" sz="2800" dirty="0" err="1" smtClean="0"/>
              <a:t>expresa</a:t>
            </a:r>
            <a:r>
              <a:rPr lang="en-US" sz="2800" dirty="0" smtClean="0"/>
              <a:t> en la 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0070C0"/>
                </a:solidFill>
              </a:rPr>
              <a:t>IGLESIA LOCAL</a:t>
            </a:r>
            <a:endParaRPr lang="en-US" sz="2800" b="1" u="sng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buSzPct val="125000"/>
              <a:buFont typeface="Wingdings" pitchFamily="2" charset="2"/>
              <a:buChar char="ü"/>
            </a:pPr>
            <a:r>
              <a:rPr lang="en-US" sz="2800" dirty="0"/>
              <a:t>La </a:t>
            </a:r>
            <a:r>
              <a:rPr lang="en-US" sz="2800" dirty="0" err="1"/>
              <a:t>diferencia</a:t>
            </a:r>
            <a:r>
              <a:rPr lang="en-US" sz="2800" dirty="0"/>
              <a:t> entre </a:t>
            </a:r>
            <a:r>
              <a:rPr lang="en-US" sz="2800" dirty="0" err="1"/>
              <a:t>miembro</a:t>
            </a:r>
            <a:r>
              <a:rPr lang="en-US" sz="2800" dirty="0"/>
              <a:t> y </a:t>
            </a:r>
            <a:r>
              <a:rPr lang="en-US" sz="2800" dirty="0" err="1"/>
              <a:t>espectador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el </a:t>
            </a:r>
            <a:r>
              <a:rPr lang="en-US" sz="2800" b="1" u="sng" dirty="0" smtClean="0">
                <a:solidFill>
                  <a:srgbClr val="0070C0"/>
                </a:solidFill>
              </a:rPr>
              <a:t>COMPROMISO</a:t>
            </a:r>
            <a:endParaRPr lang="en-US" sz="2800" b="1" dirty="0">
              <a:ea typeface="ヒラギノ明朝 ProN W6"/>
              <a:cs typeface="ヒラギノ明朝 ProN W6"/>
            </a:endParaRPr>
          </a:p>
          <a:p>
            <a:pPr algn="ctr">
              <a:lnSpc>
                <a:spcPct val="90000"/>
              </a:lnSpc>
              <a:buSzPct val="125000"/>
              <a:buFont typeface="Wingdings" pitchFamily="2" charset="2"/>
              <a:buChar char="ü"/>
            </a:pPr>
            <a:r>
              <a:rPr lang="en-US" sz="2800" dirty="0"/>
              <a:t>Dios </a:t>
            </a:r>
            <a:r>
              <a:rPr lang="en-US" sz="2800" dirty="0" err="1"/>
              <a:t>quiere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relaciones</a:t>
            </a:r>
            <a:r>
              <a:rPr lang="en-US" sz="2800" dirty="0"/>
              <a:t> con personas </a:t>
            </a:r>
            <a:r>
              <a:rPr lang="en-US" sz="2800" b="1" dirty="0" err="1"/>
              <a:t>reales</a:t>
            </a:r>
            <a:r>
              <a:rPr lang="en-US" sz="2800" dirty="0"/>
              <a:t>, no </a:t>
            </a:r>
            <a:r>
              <a:rPr lang="en-US" sz="2800" dirty="0" err="1"/>
              <a:t>ideales</a:t>
            </a:r>
            <a:r>
              <a:rPr lang="en-US" sz="2800" dirty="0"/>
              <a:t>.</a:t>
            </a:r>
          </a:p>
          <a:p>
            <a:pPr algn="ctr">
              <a:lnSpc>
                <a:spcPct val="90000"/>
              </a:lnSpc>
              <a:buSzPct val="125000"/>
              <a:buFont typeface="Wingdings" pitchFamily="2" charset="2"/>
              <a:buChar char="ü"/>
            </a:pPr>
            <a:r>
              <a:rPr lang="en-US" sz="2800" dirty="0" err="1"/>
              <a:t>Es</a:t>
            </a:r>
            <a:r>
              <a:rPr lang="en-US" sz="2800" dirty="0"/>
              <a:t> </a:t>
            </a:r>
            <a:r>
              <a:rPr lang="en-US" sz="2800" dirty="0" err="1"/>
              <a:t>importante</a:t>
            </a:r>
            <a:r>
              <a:rPr lang="en-US" sz="2800" dirty="0"/>
              <a:t> </a:t>
            </a:r>
            <a:r>
              <a:rPr lang="en-US" sz="2800" dirty="0" err="1"/>
              <a:t>realizar</a:t>
            </a:r>
            <a:r>
              <a:rPr lang="en-US" sz="2800" dirty="0"/>
              <a:t> </a:t>
            </a:r>
            <a:r>
              <a:rPr lang="en-US" sz="2800" dirty="0" err="1"/>
              <a:t>actividades</a:t>
            </a:r>
            <a:r>
              <a:rPr lang="en-US" sz="2800" dirty="0"/>
              <a:t> en </a:t>
            </a:r>
            <a:r>
              <a:rPr lang="en-US" sz="2800" dirty="0" err="1"/>
              <a:t>comunión</a:t>
            </a:r>
            <a:r>
              <a:rPr lang="en-US" sz="2800" dirty="0"/>
              <a:t>, </a:t>
            </a:r>
            <a:r>
              <a:rPr lang="en-US" sz="2800" dirty="0" err="1"/>
              <a:t>como</a:t>
            </a:r>
            <a:r>
              <a:rPr lang="en-US" sz="2800" dirty="0"/>
              <a:t> la </a:t>
            </a:r>
            <a:r>
              <a:rPr lang="en-US" sz="2800" dirty="0" err="1"/>
              <a:t>iglesia</a:t>
            </a:r>
            <a:r>
              <a:rPr lang="en-US" sz="2800" dirty="0"/>
              <a:t> </a:t>
            </a:r>
            <a:r>
              <a:rPr lang="en-US" sz="2800" dirty="0" err="1" smtClean="0"/>
              <a:t>primitiva</a:t>
            </a:r>
            <a:endParaRPr lang="en-US" sz="2800" b="1" dirty="0">
              <a:ea typeface="ヒラギノ明朝 ProN W6"/>
              <a:cs typeface="ヒラギノ明朝 ProN W6"/>
            </a:endParaRPr>
          </a:p>
          <a:p>
            <a:pPr>
              <a:buFont typeface="Wingdings" pitchFamily="2" charset="2"/>
              <a:buChar char="ü"/>
            </a:pPr>
            <a:endParaRPr lang="es-AR" sz="2800" dirty="0" smtClean="0"/>
          </a:p>
          <a:p>
            <a:pPr>
              <a:buFont typeface="Wingdings" pitchFamily="2" charset="2"/>
              <a:buChar char="ü"/>
            </a:pPr>
            <a:endParaRPr lang="es-AR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90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Hechos 2:42</a:t>
            </a:r>
            <a:endParaRPr lang="es-A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s-AR" sz="3200" dirty="0"/>
              <a:t>y decidieron vivir como una gran familia. Y cada día los apóstoles compartían con ellos las enseñanzas acerca de Dios y de Jesús, y también celebraban la Cena del Señor y oraban juntos.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61" y="-263153"/>
            <a:ext cx="2928938" cy="253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016" y="620688"/>
            <a:ext cx="1001242" cy="152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5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>
          <a:xfrm>
            <a:off x="648519" y="543595"/>
            <a:ext cx="7715250" cy="715491"/>
          </a:xfrm>
        </p:spPr>
        <p:txBody>
          <a:bodyPr lIns="64291" tIns="32146" rIns="64291" bIns="32146"/>
          <a:lstStyle/>
          <a:p>
            <a:r>
              <a:rPr lang="es-AR" sz="3400"/>
              <a:t>¿y esta otra?</a:t>
            </a:r>
          </a:p>
        </p:txBody>
      </p:sp>
      <p:pic>
        <p:nvPicPr>
          <p:cNvPr id="5123" name="Picture 2" descr="http://www.lacapital.com.mx/files/news/familia_vacacio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06" y="1504653"/>
            <a:ext cx="6834560" cy="455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0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47" y="290215"/>
            <a:ext cx="6340078" cy="54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0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1 Título"/>
          <p:cNvSpPr>
            <a:spLocks noGrp="1"/>
          </p:cNvSpPr>
          <p:nvPr>
            <p:ph type="title"/>
          </p:nvPr>
        </p:nvSpPr>
        <p:spPr>
          <a:xfrm>
            <a:off x="569627" y="764704"/>
            <a:ext cx="7754713" cy="1126733"/>
          </a:xfrm>
        </p:spPr>
        <p:txBody>
          <a:bodyPr lIns="64291" tIns="32146" rIns="64291" bIns="32146"/>
          <a:lstStyle/>
          <a:p>
            <a:pPr algn="l"/>
            <a:r>
              <a:rPr lang="es-AR" dirty="0" smtClean="0"/>
              <a:t>Palabra clave: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249" y="3767316"/>
            <a:ext cx="6393032" cy="1500187"/>
          </a:xfrm>
        </p:spPr>
        <p:txBody>
          <a:bodyPr lIns="64291" rIns="64291" bIns="32146"/>
          <a:lstStyle/>
          <a:p>
            <a:pPr eaLnBrk="1" hangingPunct="1"/>
            <a:r>
              <a:rPr lang="en-US" sz="6700" b="1" dirty="0" err="1"/>
              <a:t>Pertenecer</a:t>
            </a:r>
            <a:endParaRPr lang="en-US" sz="6700" b="1" dirty="0">
              <a:ea typeface="ヒラギノ明朝 ProN W6"/>
              <a:cs typeface="ヒラギノ明朝 ProN W6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446984" y="6331148"/>
            <a:ext cx="241102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/>
          <a:lstStyle>
            <a:lvl1pPr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1pPr>
            <a:lvl2pPr marL="742950" indent="-28575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2pPr>
            <a:lvl3pPr marL="1143000" indent="-22860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3pPr>
            <a:lvl4pPr marL="1600200" indent="-22860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4pPr>
            <a:lvl5pPr marL="2057400" indent="-22860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9pPr>
          </a:lstStyle>
          <a:p>
            <a:pPr eaLnBrk="1" hangingPunct="1"/>
            <a:fld id="{C50756E0-2FDC-4D1E-9986-1D5A12802987}" type="slidenum">
              <a:rPr lang="en-US" sz="1300">
                <a:solidFill>
                  <a:schemeClr val="tx1"/>
                </a:solidFill>
                <a:latin typeface="Cochin"/>
                <a:sym typeface="Cochin"/>
              </a:rPr>
              <a:pPr eaLnBrk="1" hangingPunct="1"/>
              <a:t>4</a:t>
            </a:fld>
            <a:endParaRPr lang="en-US" sz="1300">
              <a:solidFill>
                <a:schemeClr val="tx1"/>
              </a:solidFill>
              <a:latin typeface="Cochin"/>
              <a:sym typeface="Cochin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009786" y="5157192"/>
            <a:ext cx="5616624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El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ser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humano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es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un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ser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social, un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ser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de “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pertenencia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55109502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505270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5" autoUpdateAnimBg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-1-</a:t>
            </a:r>
            <a:br>
              <a:rPr lang="es-AR" dirty="0" smtClean="0"/>
            </a:br>
            <a:r>
              <a:rPr lang="es-AR" dirty="0" smtClean="0"/>
              <a:t>Orgullosos de pertenecer a…</a:t>
            </a:r>
            <a:endParaRPr lang="es-AR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AR" sz="6600" dirty="0" smtClean="0"/>
              <a:t>La Familia de Dios</a:t>
            </a:r>
            <a:endParaRPr lang="es-AR" sz="66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2004"/>
            <a:ext cx="6340078" cy="54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0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297" y="5313164"/>
            <a:ext cx="1957834" cy="177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4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297" y="5313164"/>
            <a:ext cx="1957834" cy="177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1 Marcador de contenido"/>
          <p:cNvSpPr>
            <a:spLocks noGrp="1"/>
          </p:cNvSpPr>
          <p:nvPr>
            <p:ph idx="1"/>
          </p:nvPr>
        </p:nvSpPr>
        <p:spPr>
          <a:xfrm>
            <a:off x="709910" y="2636912"/>
            <a:ext cx="7715250" cy="2333997"/>
          </a:xfrm>
        </p:spPr>
        <p:txBody>
          <a:bodyPr lIns="64291" tIns="32146" rIns="64291" bIns="32146">
            <a:normAutofit/>
          </a:bodyPr>
          <a:lstStyle/>
          <a:p>
            <a:r>
              <a:rPr lang="es-AR" sz="3200" dirty="0" smtClean="0"/>
              <a:t>Yo soy la vid y ustedes son las ramas. El que permanece en mí, como yo en él, dará mucho fruto; separados de mí no pueden ustedes hacer nada.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76820" y="383977"/>
            <a:ext cx="8572500" cy="741164"/>
          </a:xfrm>
        </p:spPr>
        <p:txBody>
          <a:bodyPr lIns="64291" tIns="32146" rIns="64291" bIns="32146"/>
          <a:lstStyle/>
          <a:p>
            <a:pPr algn="l" eaLnBrk="1" hangingPunct="1"/>
            <a:r>
              <a:rPr lang="en-US" sz="3400"/>
              <a:t>Juan 15:5 </a:t>
            </a:r>
            <a:r>
              <a:rPr lang="en-US" sz="2200"/>
              <a:t>(NVI)</a:t>
            </a:r>
            <a:endParaRPr lang="en-US" sz="340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61" y="4433590"/>
            <a:ext cx="2928938" cy="253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446984" y="6331148"/>
            <a:ext cx="241102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/>
          <a:lstStyle>
            <a:lvl1pPr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1pPr>
            <a:lvl2pPr marL="742950" indent="-28575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2pPr>
            <a:lvl3pPr marL="1143000" indent="-22860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3pPr>
            <a:lvl4pPr marL="1600200" indent="-22860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4pPr>
            <a:lvl5pPr marL="2057400" indent="-22860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9pPr>
          </a:lstStyle>
          <a:p>
            <a:pPr eaLnBrk="1" hangingPunct="1"/>
            <a:fld id="{8190CCFC-603A-4420-AA86-DC14D383CDDD}" type="slidenum">
              <a:rPr lang="en-US" sz="1300">
                <a:solidFill>
                  <a:schemeClr val="tx1"/>
                </a:solidFill>
                <a:latin typeface="Cochin"/>
                <a:sym typeface="Cochin"/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  <a:latin typeface="Cochin"/>
              <a:sym typeface="Cochin"/>
            </a:endParaRPr>
          </a:p>
        </p:txBody>
      </p:sp>
      <p:pic>
        <p:nvPicPr>
          <p:cNvPr id="1536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6290"/>
            <a:ext cx="3044403" cy="232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0179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80992"/>
            <a:ext cx="1957834" cy="177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1 Marcador de contenido"/>
          <p:cNvSpPr>
            <a:spLocks noGrp="1"/>
          </p:cNvSpPr>
          <p:nvPr>
            <p:ph idx="1"/>
          </p:nvPr>
        </p:nvSpPr>
        <p:spPr>
          <a:xfrm>
            <a:off x="709910" y="2276872"/>
            <a:ext cx="7715250" cy="1915617"/>
          </a:xfrm>
        </p:spPr>
        <p:txBody>
          <a:bodyPr lIns="64291" tIns="32146" rIns="64291" bIns="32146">
            <a:normAutofit/>
          </a:bodyPr>
          <a:lstStyle/>
          <a:p>
            <a:r>
              <a:rPr lang="es-AR" sz="3200" dirty="0" smtClean="0"/>
              <a:t>Miren cuán gran amor nos ha otorgado el Padre: que seamos llamados hijos de Dios. Y </a:t>
            </a:r>
            <a:r>
              <a:rPr lang="es-AR" sz="3200" i="1" dirty="0" smtClean="0"/>
              <a:t>eso </a:t>
            </a:r>
            <a:r>
              <a:rPr lang="es-AR" sz="3200" dirty="0" smtClean="0"/>
              <a:t>somos.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76820" y="383977"/>
            <a:ext cx="8572500" cy="741164"/>
          </a:xfrm>
        </p:spPr>
        <p:txBody>
          <a:bodyPr lIns="64291" tIns="32146" rIns="64291" bIns="32146"/>
          <a:lstStyle/>
          <a:p>
            <a:pPr algn="l" eaLnBrk="1" hangingPunct="1"/>
            <a:r>
              <a:rPr lang="en-US" sz="3400"/>
              <a:t>1° de Juan 3:1 </a:t>
            </a:r>
            <a:r>
              <a:rPr lang="en-US" sz="2200"/>
              <a:t>(Biblia Latinoamericana))</a:t>
            </a:r>
            <a:endParaRPr lang="en-US" sz="340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61" y="4433590"/>
            <a:ext cx="2928938" cy="253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446984" y="6331148"/>
            <a:ext cx="241102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/>
          <a:lstStyle>
            <a:lvl1pPr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1pPr>
            <a:lvl2pPr marL="742950" indent="-28575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2pPr>
            <a:lvl3pPr marL="1143000" indent="-22860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3pPr>
            <a:lvl4pPr marL="1600200" indent="-22860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4pPr>
            <a:lvl5pPr marL="2057400" indent="-228600" algn="ctr" eaLnBrk="0" hangingPunct="0"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5B5648"/>
                </a:solidFill>
                <a:latin typeface="Baskerville"/>
                <a:ea typeface="ヒラギノ明朝 ProN W3"/>
                <a:cs typeface="ヒラギノ明朝 ProN W3"/>
                <a:sym typeface="Baskerville"/>
              </a:defRPr>
            </a:lvl9pPr>
          </a:lstStyle>
          <a:p>
            <a:pPr eaLnBrk="1" hangingPunct="1"/>
            <a:fld id="{F9ADC87A-D068-4DF3-AA1D-37176EC5FFAB}" type="slidenum">
              <a:rPr lang="en-US" sz="1300">
                <a:solidFill>
                  <a:schemeClr val="tx1"/>
                </a:solidFill>
                <a:latin typeface="Cochin"/>
                <a:sym typeface="Cochin"/>
              </a:rPr>
              <a:pPr eaLnBrk="1" hangingPunct="1"/>
              <a:t>7</a:t>
            </a:fld>
            <a:endParaRPr lang="en-US" sz="1300">
              <a:solidFill>
                <a:schemeClr val="tx1"/>
              </a:solidFill>
              <a:latin typeface="Cochin"/>
              <a:sym typeface="Cochin"/>
            </a:endParaRPr>
          </a:p>
        </p:txBody>
      </p:sp>
    </p:spTree>
    <p:extLst>
      <p:ext uri="{BB962C8B-B14F-4D97-AF65-F5344CB8AC3E}">
        <p14:creationId xmlns:p14="http://schemas.microsoft.com/office/powerpoint/2010/main" val="262698881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619672" y="2248347"/>
            <a:ext cx="7128792" cy="434900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err="1"/>
              <a:t>Fuiste</a:t>
            </a:r>
            <a:r>
              <a:rPr lang="en-US" sz="2800" dirty="0"/>
              <a:t> </a:t>
            </a:r>
            <a:r>
              <a:rPr lang="en-US" sz="2800" dirty="0" err="1"/>
              <a:t>diseñado</a:t>
            </a:r>
            <a:r>
              <a:rPr lang="en-US" sz="2800" dirty="0"/>
              <a:t> 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pertenecer</a:t>
            </a:r>
            <a:r>
              <a:rPr lang="en-US" sz="2800" dirty="0"/>
              <a:t> a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familia</a:t>
            </a:r>
            <a:r>
              <a:rPr lang="en-US" sz="2800" dirty="0"/>
              <a:t>... La </a:t>
            </a:r>
            <a:r>
              <a:rPr lang="en-US" sz="2800" dirty="0" err="1"/>
              <a:t>familia</a:t>
            </a:r>
            <a:r>
              <a:rPr lang="en-US" sz="2800" dirty="0"/>
              <a:t> de </a:t>
            </a:r>
            <a:r>
              <a:rPr lang="en-US" sz="2800" dirty="0" smtClean="0"/>
              <a:t>Dios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En </a:t>
            </a:r>
            <a:r>
              <a:rPr lang="en-US" sz="2800" dirty="0" err="1"/>
              <a:t>casi</a:t>
            </a:r>
            <a:r>
              <a:rPr lang="en-US" sz="2800" dirty="0"/>
              <a:t> </a:t>
            </a:r>
            <a:r>
              <a:rPr lang="en-US" sz="2800" dirty="0" err="1"/>
              <a:t>toda</a:t>
            </a:r>
            <a:r>
              <a:rPr lang="en-US" sz="2800" dirty="0"/>
              <a:t> la </a:t>
            </a:r>
            <a:r>
              <a:rPr lang="en-US" sz="2800" dirty="0" err="1"/>
              <a:t>Biblia</a:t>
            </a:r>
            <a:r>
              <a:rPr lang="en-US" sz="2800" dirty="0"/>
              <a:t>, se </a:t>
            </a:r>
            <a:r>
              <a:rPr lang="en-US" sz="2800" dirty="0" err="1"/>
              <a:t>relata</a:t>
            </a:r>
            <a:r>
              <a:rPr lang="en-US" sz="2800" dirty="0"/>
              <a:t> la </a:t>
            </a:r>
            <a:r>
              <a:rPr lang="en-US" sz="2800" dirty="0" err="1"/>
              <a:t>historia</a:t>
            </a:r>
            <a:r>
              <a:rPr lang="en-US" sz="2800" dirty="0"/>
              <a:t> de Dios </a:t>
            </a:r>
            <a:r>
              <a:rPr lang="en-US" sz="2800" dirty="0" err="1"/>
              <a:t>formando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familia</a:t>
            </a:r>
            <a:r>
              <a:rPr lang="en-US" sz="2800" dirty="0" smtClean="0"/>
              <a:t>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err="1" smtClean="0"/>
              <a:t>Efesios</a:t>
            </a:r>
            <a:r>
              <a:rPr lang="en-US" sz="2800" dirty="0" smtClean="0"/>
              <a:t> 1:5 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s-AR" sz="2800" i="1" dirty="0" smtClean="0">
                <a:solidFill>
                  <a:schemeClr val="accent2">
                    <a:lumMod val="75000"/>
                  </a:schemeClr>
                </a:solidFill>
              </a:rPr>
              <a:t>nos </a:t>
            </a:r>
            <a:r>
              <a:rPr lang="es-AR" sz="2800" i="1" dirty="0">
                <a:solidFill>
                  <a:schemeClr val="accent2">
                    <a:lumMod val="75000"/>
                  </a:schemeClr>
                </a:solidFill>
              </a:rPr>
              <a:t>predestinó para ser adoptados como hijos suyos por medio de </a:t>
            </a:r>
            <a:r>
              <a:rPr lang="es-AR" sz="2800" i="1" dirty="0" smtClean="0">
                <a:solidFill>
                  <a:schemeClr val="accent2">
                    <a:lumMod val="75000"/>
                  </a:schemeClr>
                </a:solidFill>
              </a:rPr>
              <a:t>Jesucristo</a:t>
            </a:r>
            <a:r>
              <a:rPr lang="es-AR" sz="2800" i="1" dirty="0" smtClean="0"/>
              <a:t>”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s-AR" sz="2800" dirty="0" smtClean="0"/>
              <a:t>Dios valora las relaciones.</a:t>
            </a:r>
            <a:endParaRPr lang="en-US" sz="28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endParaRPr lang="es-AR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pertenencia</a:t>
            </a:r>
            <a:endParaRPr lang="es-A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297" y="5313164"/>
            <a:ext cx="1957834" cy="177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09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1180653"/>
          </a:xfrm>
        </p:spPr>
        <p:txBody>
          <a:bodyPr/>
          <a:lstStyle/>
          <a:p>
            <a:r>
              <a:rPr lang="es-AR" dirty="0" smtClean="0"/>
              <a:t>¿Cuál es la forma mas común para llegar a ser parte de una familia?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000" dirty="0" smtClean="0"/>
              <a:t>¿Cómo se hace para formar parte de la familia de Dios?</a:t>
            </a:r>
            <a:endParaRPr lang="es-AR" sz="40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297" y="5313164"/>
            <a:ext cx="1957834" cy="177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Marcador de contenido"/>
          <p:cNvSpPr txBox="1">
            <a:spLocks/>
          </p:cNvSpPr>
          <p:nvPr/>
        </p:nvSpPr>
        <p:spPr>
          <a:xfrm>
            <a:off x="1403648" y="3099298"/>
            <a:ext cx="3271856" cy="473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/>
              <a:t>EL NACIMIENTO</a:t>
            </a:r>
          </a:p>
          <a:p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1619672" y="3732270"/>
            <a:ext cx="73375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u="sng" dirty="0" smtClean="0"/>
              <a:t>Evangelio de JUAN Capítulo 3</a:t>
            </a:r>
          </a:p>
          <a:p>
            <a:r>
              <a:rPr lang="es-AR" sz="2000" dirty="0" smtClean="0"/>
              <a:t>Jesús </a:t>
            </a:r>
            <a:r>
              <a:rPr lang="es-AR" sz="2000" dirty="0"/>
              <a:t>le dijo</a:t>
            </a:r>
            <a:r>
              <a:rPr lang="es-AR" sz="2000" dirty="0" smtClean="0"/>
              <a:t>: </a:t>
            </a:r>
            <a:endParaRPr lang="es-AR" sz="2000" dirty="0"/>
          </a:p>
          <a:p>
            <a:r>
              <a:rPr lang="es-AR" sz="2000" dirty="0" smtClean="0"/>
              <a:t>—.. si </a:t>
            </a:r>
            <a:r>
              <a:rPr lang="es-AR" sz="2000" dirty="0"/>
              <a:t>una persona no nace de </a:t>
            </a:r>
            <a:r>
              <a:rPr lang="es-AR" sz="2000" dirty="0" smtClean="0"/>
              <a:t>nuevo</a:t>
            </a:r>
            <a:r>
              <a:rPr lang="es-AR" sz="2000" dirty="0"/>
              <a:t> no podrá ver el reino de Dios.</a:t>
            </a:r>
          </a:p>
          <a:p>
            <a:r>
              <a:rPr lang="es-AR" sz="2000" b="1" baseline="30000" dirty="0"/>
              <a:t>4 </a:t>
            </a:r>
            <a:r>
              <a:rPr lang="es-AR" sz="2000" dirty="0"/>
              <a:t>Nicodemo le preguntó</a:t>
            </a:r>
            <a:r>
              <a:rPr lang="es-AR" sz="2000" dirty="0" smtClean="0"/>
              <a:t>: —¿</a:t>
            </a:r>
            <a:r>
              <a:rPr lang="es-AR" sz="2000" dirty="0"/>
              <a:t>Cómo puede volver a nacer alguien que ya es viejo? </a:t>
            </a:r>
            <a:r>
              <a:rPr lang="es-AR" sz="2000" dirty="0" smtClean="0"/>
              <a:t>…..</a:t>
            </a:r>
            <a:endParaRPr lang="es-AR" sz="2000" dirty="0"/>
          </a:p>
          <a:p>
            <a:r>
              <a:rPr lang="es-AR" sz="2000" b="1" baseline="30000" dirty="0"/>
              <a:t>5 </a:t>
            </a:r>
            <a:r>
              <a:rPr lang="es-AR" sz="2000" dirty="0"/>
              <a:t>Jesús le respondió:</a:t>
            </a:r>
          </a:p>
          <a:p>
            <a:r>
              <a:rPr lang="es-AR" sz="2000" dirty="0"/>
              <a:t>—Te aseguro que si </a:t>
            </a:r>
            <a:r>
              <a:rPr lang="es-AR" sz="2000" dirty="0" smtClean="0"/>
              <a:t>… </a:t>
            </a:r>
            <a:r>
              <a:rPr lang="es-AR" sz="2000" dirty="0"/>
              <a:t>no nace del agua y del Espíritu, no puede entrar en el reino de Dios.</a:t>
            </a: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4427984" y="3099298"/>
            <a:ext cx="4111868" cy="401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b="1" dirty="0" smtClean="0"/>
              <a:t>=         BAUTISMO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66288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355</TotalTime>
  <Words>605</Words>
  <Application>Microsoft Office PowerPoint</Application>
  <PresentationFormat>Presentación en pantalla (4:3)</PresentationFormat>
  <Paragraphs>109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Cartoné</vt:lpstr>
      <vt:lpstr>¿En que te hace pensar esta imagen?</vt:lpstr>
      <vt:lpstr>¿y esta otra?</vt:lpstr>
      <vt:lpstr>¿y esta otra?</vt:lpstr>
      <vt:lpstr>Palabra clave:</vt:lpstr>
      <vt:lpstr>-1- Orgullosos de pertenecer a…</vt:lpstr>
      <vt:lpstr>Juan 15:5 (NVI)</vt:lpstr>
      <vt:lpstr>1° de Juan 3:1 (Biblia Latinoamericana))</vt:lpstr>
      <vt:lpstr>La pertenencia</vt:lpstr>
      <vt:lpstr>¿Cómo se hace para formar parte de la familia de Dios?</vt:lpstr>
      <vt:lpstr>Beneficios de pertenecer…</vt:lpstr>
      <vt:lpstr>- 2 – Lo más importante…</vt:lpstr>
      <vt:lpstr>Lo que más importa: 1°Corintios 13:3</vt:lpstr>
      <vt:lpstr>La Biblia menciona tres tipos de amor (en el griego original)</vt:lpstr>
      <vt:lpstr>La vida consiste en amar</vt:lpstr>
      <vt:lpstr>Tres verdades sobre el amor: 1. El mejor uso de la vida es amar</vt:lpstr>
      <vt:lpstr>Tres verdades sobre el amor: 2. El tiempo expresa amor</vt:lpstr>
      <vt:lpstr>Tres verdades sobre el amor: 3. El mejor momento para amar es AHORA</vt:lpstr>
      <vt:lpstr>- 3 – Un lugar al cual pertenecer…</vt:lpstr>
      <vt:lpstr>Un lugar a pertenecer</vt:lpstr>
      <vt:lpstr>Ser miembro</vt:lpstr>
      <vt:lpstr>¿Quién es este personaje?</vt:lpstr>
      <vt:lpstr>La necesidad de la familia en la Fe</vt:lpstr>
      <vt:lpstr>La necesidad de la familia en la Fe</vt:lpstr>
      <vt:lpstr>Conclusión</vt:lpstr>
      <vt:lpstr>Hechos 2:42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¿En que te hace pensar esta imagen?</dc:title>
  <dc:creator>Adrian</dc:creator>
  <cp:lastModifiedBy>Adrian</cp:lastModifiedBy>
  <cp:revision>33</cp:revision>
  <dcterms:created xsi:type="dcterms:W3CDTF">2012-11-10T00:26:22Z</dcterms:created>
  <dcterms:modified xsi:type="dcterms:W3CDTF">2012-11-11T15:46:32Z</dcterms:modified>
</cp:coreProperties>
</file>