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E4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3605B-1F6B-4992-AE38-3EBBB09C77BD}" type="datetimeFigureOut">
              <a:rPr lang="es-AR" smtClean="0"/>
              <a:t>06/01/2013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4B25008-09C3-4C41-9EEA-2EE5F993F8B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Posibilidades de triunfo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 plan para tu vida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851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Etapa 2</a:t>
            </a:r>
            <a:r>
              <a:rPr lang="es-AR" dirty="0" smtClean="0"/>
              <a:t>: </a:t>
            </a:r>
            <a:br>
              <a:rPr lang="es-AR" dirty="0" smtClean="0"/>
            </a:br>
            <a:r>
              <a:rPr lang="es-AR" dirty="0" smtClean="0"/>
              <a:t>Establecer Prioridades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475656" y="2420888"/>
            <a:ext cx="6196405" cy="3603812"/>
          </a:xfrm>
        </p:spPr>
        <p:txBody>
          <a:bodyPr>
            <a:normAutofit/>
          </a:bodyPr>
          <a:lstStyle/>
          <a:p>
            <a:r>
              <a:rPr lang="es-AR" b="1" dirty="0"/>
              <a:t>Prioridades</a:t>
            </a:r>
            <a:r>
              <a:rPr lang="es-AR" dirty="0"/>
              <a:t>: se refieren a necesidades que urgen satisfacer. Una vez identificadas se convertirán en los puntos donde se priorizará sus acciones.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48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Etapa 2</a:t>
            </a:r>
            <a:r>
              <a:rPr lang="es-AR" dirty="0" smtClean="0"/>
              <a:t>: </a:t>
            </a:r>
            <a:br>
              <a:rPr lang="es-AR" dirty="0" smtClean="0"/>
            </a:br>
            <a:r>
              <a:rPr lang="es-AR" dirty="0" smtClean="0"/>
              <a:t>Establecer Prioridades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499992" y="2420888"/>
            <a:ext cx="3172069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Rayos de la rueda</a:t>
            </a:r>
          </a:p>
          <a:p>
            <a:endParaRPr lang="es-AR" dirty="0"/>
          </a:p>
          <a:p>
            <a:r>
              <a:rPr lang="es-AR" dirty="0" smtClean="0"/>
              <a:t>Oración</a:t>
            </a:r>
            <a:endParaRPr lang="es-AR" dirty="0"/>
          </a:p>
          <a:p>
            <a:r>
              <a:rPr lang="es-AR" dirty="0"/>
              <a:t>Comunión</a:t>
            </a:r>
          </a:p>
          <a:p>
            <a:r>
              <a:rPr lang="es-AR" dirty="0"/>
              <a:t>Palabra</a:t>
            </a:r>
          </a:p>
          <a:p>
            <a:r>
              <a:rPr lang="es-AR" dirty="0" smtClean="0"/>
              <a:t>Testimonio</a:t>
            </a:r>
            <a:endParaRPr lang="es-AR" dirty="0"/>
          </a:p>
        </p:txBody>
      </p:sp>
      <p:pic>
        <p:nvPicPr>
          <p:cNvPr id="6" name="5 Imagen" descr="ilustracion de La Rueda por Los Navegant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360040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971600" y="4026550"/>
            <a:ext cx="102944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100" dirty="0" smtClean="0">
                <a:solidFill>
                  <a:schemeClr val="accent3"/>
                </a:solidFill>
                <a:latin typeface="Aharoni" pitchFamily="2" charset="-79"/>
                <a:cs typeface="Aharoni" pitchFamily="2" charset="-79"/>
              </a:rPr>
              <a:t>TESTIMONIO</a:t>
            </a:r>
            <a:endParaRPr lang="es-AR" sz="1100" dirty="0">
              <a:solidFill>
                <a:schemeClr val="accent3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131840" y="4005064"/>
            <a:ext cx="10021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100" dirty="0" smtClean="0">
                <a:solidFill>
                  <a:schemeClr val="accent3"/>
                </a:solidFill>
                <a:latin typeface="Aharoni" pitchFamily="2" charset="-79"/>
                <a:cs typeface="Aharoni" pitchFamily="2" charset="-79"/>
              </a:rPr>
              <a:t>COMUNION</a:t>
            </a:r>
            <a:endParaRPr lang="es-AR" sz="1100" dirty="0">
              <a:solidFill>
                <a:schemeClr val="accent3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411760" y="2780928"/>
            <a:ext cx="25275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wordArtVert" wrap="none" lIns="0" tIns="0" rIns="0" bIns="0" rtlCol="0" anchor="ctr">
            <a:normAutofit/>
          </a:bodyPr>
          <a:lstStyle/>
          <a:p>
            <a:pPr algn="ctr"/>
            <a:r>
              <a:rPr lang="es-AR" sz="1050" spc="-300" dirty="0" smtClean="0">
                <a:solidFill>
                  <a:schemeClr val="accent3"/>
                </a:solidFill>
                <a:latin typeface="Arial Black" pitchFamily="34" charset="0"/>
                <a:cs typeface="Aharoni" pitchFamily="2" charset="-79"/>
              </a:rPr>
              <a:t>ORACIÓN</a:t>
            </a:r>
            <a:endParaRPr lang="es-AR" sz="1050" spc="-300" dirty="0">
              <a:solidFill>
                <a:schemeClr val="accent3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411760" y="4365104"/>
            <a:ext cx="25275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wordArtVert" wrap="none" lIns="0" tIns="0" rIns="0" bIns="0" rtlCol="0" anchor="ctr">
            <a:normAutofit/>
          </a:bodyPr>
          <a:lstStyle/>
          <a:p>
            <a:pPr algn="ctr"/>
            <a:r>
              <a:rPr lang="es-AR" sz="1050" spc="-300" dirty="0" smtClean="0">
                <a:solidFill>
                  <a:schemeClr val="accent3"/>
                </a:solidFill>
                <a:latin typeface="Arial Black" pitchFamily="34" charset="0"/>
                <a:cs typeface="Aharoni" pitchFamily="2" charset="-79"/>
              </a:rPr>
              <a:t>PALABRA</a:t>
            </a:r>
            <a:endParaRPr lang="es-AR" sz="1050" spc="-300" dirty="0">
              <a:solidFill>
                <a:schemeClr val="accent3"/>
              </a:solidFill>
              <a:latin typeface="Arial Black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37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Etapa 3</a:t>
            </a:r>
            <a:r>
              <a:rPr lang="es-AR" dirty="0" smtClean="0"/>
              <a:t>: </a:t>
            </a:r>
            <a:br>
              <a:rPr lang="es-AR" dirty="0" smtClean="0"/>
            </a:br>
            <a:r>
              <a:rPr lang="es-AR" dirty="0" smtClean="0"/>
              <a:t>Establecer Acciones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547664" y="2420888"/>
            <a:ext cx="6124397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cap="all" dirty="0"/>
              <a:t>Gálatas 6:8</a:t>
            </a:r>
          </a:p>
          <a:p>
            <a:r>
              <a:rPr lang="es-AR" dirty="0" smtClean="0"/>
              <a:t>Porque </a:t>
            </a:r>
            <a:r>
              <a:rPr lang="es-AR" dirty="0"/>
              <a:t>el que siembra para su carne, de la carne segará corrupción; mas el que siembra para el Espíritu, del Espíritu segará vida eterna.</a:t>
            </a:r>
          </a:p>
        </p:txBody>
      </p:sp>
    </p:spTree>
    <p:extLst>
      <p:ext uri="{BB962C8B-B14F-4D97-AF65-F5344CB8AC3E}">
        <p14:creationId xmlns:p14="http://schemas.microsoft.com/office/powerpoint/2010/main" val="1349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Etapa 3</a:t>
            </a:r>
            <a:r>
              <a:rPr lang="es-AR" dirty="0" smtClean="0"/>
              <a:t>: </a:t>
            </a:r>
            <a:br>
              <a:rPr lang="es-AR" dirty="0" smtClean="0"/>
            </a:br>
            <a:r>
              <a:rPr lang="es-AR" dirty="0" smtClean="0"/>
              <a:t>Establecer Acciones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187624" y="2132856"/>
            <a:ext cx="6124397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cap="all" dirty="0" smtClean="0"/>
              <a:t>Ejemplo</a:t>
            </a:r>
            <a:endParaRPr lang="es-AR" b="1" cap="all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04811"/>
              </p:ext>
            </p:extLst>
          </p:nvPr>
        </p:nvGraphicFramePr>
        <p:xfrm>
          <a:off x="1475656" y="2708920"/>
          <a:ext cx="6192688" cy="309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59"/>
                <a:gridCol w="2739502"/>
                <a:gridCol w="2318727"/>
              </a:tblGrid>
              <a:tr h="419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Aspecto</a:t>
                      </a:r>
                      <a:endParaRPr lang="es-AR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Acción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Tiempo y lugar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36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Lectura</a:t>
                      </a:r>
                      <a:endParaRPr lang="es-AR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Hacer un diario de lectura biblica por 20 días consecutivos.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Tiempo: 6:00-6:30am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Lugar: Comedor de mi casa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Oración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Orar 20 minutos por 20 días consecutivos.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Tiempo: 9:30-9:50 pm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Lugar: dormitorio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Obediencia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No aceptar chismes durante 20 días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Tiempo:todo el día.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Lugar: cualquiera.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44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Comunión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>
                          <a:effectLst/>
                        </a:rPr>
                        <a:t>Visitar un hermano(a) de la iglesia una vez por semana durante un mes.</a:t>
                      </a:r>
                      <a:endParaRPr lang="es-AR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Tiempo:30 minutos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000" dirty="0">
                          <a:effectLst/>
                        </a:rPr>
                        <a:t>Lugar: cafetería de la iglesia.</a:t>
                      </a:r>
                      <a:endParaRPr lang="es-AR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475656" y="3140968"/>
            <a:ext cx="6192688" cy="633670"/>
          </a:xfrm>
          <a:prstGeom prst="rect">
            <a:avLst/>
          </a:prstGeom>
          <a:solidFill>
            <a:srgbClr val="F4F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1471464" y="3813423"/>
            <a:ext cx="6192688" cy="633670"/>
          </a:xfrm>
          <a:prstGeom prst="rect">
            <a:avLst/>
          </a:prstGeom>
          <a:solidFill>
            <a:srgbClr val="F4F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1475656" y="4523522"/>
            <a:ext cx="6192688" cy="633670"/>
          </a:xfrm>
          <a:prstGeom prst="rect">
            <a:avLst/>
          </a:prstGeom>
          <a:solidFill>
            <a:srgbClr val="F4F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1475656" y="5243602"/>
            <a:ext cx="6192688" cy="633670"/>
          </a:xfrm>
          <a:prstGeom prst="rect">
            <a:avLst/>
          </a:prstGeom>
          <a:solidFill>
            <a:srgbClr val="F4F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98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Etapa 4</a:t>
            </a:r>
            <a:r>
              <a:rPr lang="es-AR" dirty="0" smtClean="0"/>
              <a:t>: </a:t>
            </a:r>
            <a:br>
              <a:rPr lang="es-AR" dirty="0" smtClean="0"/>
            </a:br>
            <a:r>
              <a:rPr lang="es-AR" dirty="0" smtClean="0"/>
              <a:t>Seguimiento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547664" y="2420888"/>
            <a:ext cx="6124397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cap="all" dirty="0"/>
              <a:t>Mateo 28:20</a:t>
            </a:r>
          </a:p>
          <a:p>
            <a:r>
              <a:rPr lang="es-AR" b="1" cap="all" dirty="0" smtClean="0"/>
              <a:t>: </a:t>
            </a:r>
            <a:r>
              <a:rPr lang="es-AR" b="1" cap="all" dirty="0"/>
              <a:t>“…y he aquí yo estoy con vosotros todos los días, hasta el fin del mundo. Amén</a:t>
            </a:r>
            <a:r>
              <a:rPr lang="es-AR" b="1" cap="all" dirty="0" smtClean="0"/>
              <a:t>”</a:t>
            </a:r>
            <a:endParaRPr lang="es-AR" b="1" cap="all" dirty="0"/>
          </a:p>
        </p:txBody>
      </p:sp>
    </p:spTree>
    <p:extLst>
      <p:ext uri="{BB962C8B-B14F-4D97-AF65-F5344CB8AC3E}">
        <p14:creationId xmlns:p14="http://schemas.microsoft.com/office/powerpoint/2010/main" val="20462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2.bp.blogspot.com/_8ClNwIUxLIs/Sw-K021xd5I/AAAAAAAAAE4/rlMSvQ0EOf8/s1600/bibl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45720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827584" y="3573016"/>
            <a:ext cx="7696200" cy="1295401"/>
          </a:xfrm>
        </p:spPr>
        <p:txBody>
          <a:bodyPr>
            <a:noAutofit/>
          </a:bodyPr>
          <a:lstStyle/>
          <a:p>
            <a:r>
              <a:rPr lang="es-AR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1° Samuel 17</a:t>
            </a:r>
            <a:endParaRPr lang="es-AR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683568" y="2276872"/>
            <a:ext cx="7734747" cy="792088"/>
          </a:xfrm>
        </p:spPr>
        <p:txBody>
          <a:bodyPr>
            <a:normAutofit/>
          </a:bodyPr>
          <a:lstStyle/>
          <a:p>
            <a:r>
              <a:rPr lang="es-AR" sz="3200" dirty="0" smtClean="0">
                <a:solidFill>
                  <a:schemeClr val="bg1"/>
                </a:solidFill>
              </a:rPr>
              <a:t>BUSQUE EN SU BIBLIA</a:t>
            </a:r>
            <a:endParaRPr lang="es-A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1° Samuel 17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baseline="30000" dirty="0"/>
              <a:t>40 </a:t>
            </a:r>
            <a:r>
              <a:rPr lang="es-AR" dirty="0"/>
              <a:t>Y tomó su cayado en su mano, y escogió cinco piedras lisas del arroyo, y las puso en el saco pastoril, en el zurrón que traía, y tomó su honda en su mano, y se fue hacia el </a:t>
            </a:r>
            <a:r>
              <a:rPr lang="es-AR" dirty="0" smtClean="0"/>
              <a:t>filisteo</a:t>
            </a:r>
          </a:p>
          <a:p>
            <a:endParaRPr lang="es-AR" dirty="0" smtClean="0"/>
          </a:p>
          <a:p>
            <a:r>
              <a:rPr lang="es-AR" b="1" baseline="30000" dirty="0"/>
              <a:t>50 </a:t>
            </a:r>
            <a:r>
              <a:rPr lang="es-AR" dirty="0"/>
              <a:t>Así venció David al filisteo con honda y piedra; e hirió al filisteo y lo mató, sin tener David espada en su mano</a:t>
            </a:r>
            <a:r>
              <a:rPr lang="es-AR" dirty="0" smtClean="0"/>
              <a:t>..</a:t>
            </a:r>
            <a:endParaRPr lang="es-AR" dirty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94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444979" y="1268760"/>
            <a:ext cx="6254044" cy="3888432"/>
          </a:xfrm>
        </p:spPr>
        <p:txBody>
          <a:bodyPr>
            <a:normAutofit fontScale="90000"/>
          </a:bodyPr>
          <a:lstStyle/>
          <a:p>
            <a:r>
              <a:rPr lang="es-AR" b="1" i="1" dirty="0"/>
              <a:t>Si planificas para un año, siembra trigo.</a:t>
            </a:r>
            <a:r>
              <a:rPr lang="es-AR" i="1" dirty="0"/>
              <a:t> </a:t>
            </a:r>
            <a:r>
              <a:rPr lang="es-AR" i="1" dirty="0" smtClean="0"/>
              <a:t/>
            </a:r>
            <a:br>
              <a:rPr lang="es-AR" i="1" dirty="0" smtClean="0"/>
            </a:br>
            <a:r>
              <a:rPr lang="es-AR" b="1" i="1" dirty="0" smtClean="0"/>
              <a:t>Si </a:t>
            </a:r>
            <a:r>
              <a:rPr lang="es-AR" b="1" i="1" dirty="0"/>
              <a:t>planificas para una década, planta árboles. </a:t>
            </a:r>
            <a:r>
              <a:rPr lang="es-AR" b="1" i="1" dirty="0" smtClean="0"/>
              <a:t/>
            </a:r>
            <a:br>
              <a:rPr lang="es-AR" b="1" i="1" dirty="0" smtClean="0"/>
            </a:br>
            <a:r>
              <a:rPr lang="es-AR" b="1" i="1" dirty="0" smtClean="0"/>
              <a:t>Si </a:t>
            </a:r>
            <a:r>
              <a:rPr lang="es-AR" b="1" i="1" dirty="0"/>
              <a:t>planificas para una vida, educa personas.”</a:t>
            </a:r>
            <a:r>
              <a:rPr lang="es-AR" i="1" dirty="0"/>
              <a:t/>
            </a:r>
            <a:br>
              <a:rPr lang="es-AR" i="1" dirty="0"/>
            </a:b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547664" y="5517232"/>
            <a:ext cx="6231467" cy="576064"/>
          </a:xfrm>
        </p:spPr>
        <p:txBody>
          <a:bodyPr/>
          <a:lstStyle/>
          <a:p>
            <a:r>
              <a:rPr lang="es-AR" dirty="0" smtClean="0"/>
              <a:t>(Un sabio chino)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32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buen plan tiene…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463040" y="2924943"/>
            <a:ext cx="6196405" cy="2798125"/>
          </a:xfrm>
        </p:spPr>
        <p:txBody>
          <a:bodyPr>
            <a:normAutofit/>
          </a:bodyPr>
          <a:lstStyle/>
          <a:p>
            <a:r>
              <a:rPr lang="es-AR" sz="2800" dirty="0" smtClean="0"/>
              <a:t>Objetivos en base a </a:t>
            </a:r>
            <a:r>
              <a:rPr lang="es-AR" sz="2800" b="1" u="sng" dirty="0" smtClean="0"/>
              <a:t>NECESIDADES</a:t>
            </a:r>
          </a:p>
          <a:p>
            <a:endParaRPr lang="es-AR" sz="2800" dirty="0"/>
          </a:p>
          <a:p>
            <a:endParaRPr lang="es-AR" sz="2800" dirty="0" smtClean="0"/>
          </a:p>
          <a:p>
            <a:r>
              <a:rPr lang="es-AR" sz="2800" dirty="0" smtClean="0"/>
              <a:t>UN PLAN conforme a </a:t>
            </a:r>
            <a:r>
              <a:rPr lang="es-AR" sz="2800" b="1" u="sng" dirty="0" smtClean="0"/>
              <a:t>MIS POSIBILIDADES</a:t>
            </a:r>
            <a:endParaRPr lang="es-AR" sz="2800" b="1" u="sng" dirty="0"/>
          </a:p>
        </p:txBody>
      </p:sp>
    </p:spTree>
    <p:extLst>
      <p:ext uri="{BB962C8B-B14F-4D97-AF65-F5344CB8AC3E}">
        <p14:creationId xmlns:p14="http://schemas.microsoft.com/office/powerpoint/2010/main" val="22193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Necesitás</a:t>
            </a:r>
            <a:r>
              <a:rPr lang="es-AR" dirty="0" smtClean="0"/>
              <a:t> un “Plan Espiritual”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¿Cómo lo hacemos?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83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Etapa 1</a:t>
            </a:r>
            <a:r>
              <a:rPr lang="es-AR" dirty="0" smtClean="0"/>
              <a:t>: </a:t>
            </a:r>
            <a:br>
              <a:rPr lang="es-AR" dirty="0" smtClean="0"/>
            </a:br>
            <a:r>
              <a:rPr lang="es-AR" dirty="0" smtClean="0"/>
              <a:t>Establecer un Punto de Partida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475656" y="2420888"/>
            <a:ext cx="6196405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AR" b="1" dirty="0"/>
              <a:t>Hebreos 5</a:t>
            </a:r>
            <a:endParaRPr lang="es-AR" dirty="0"/>
          </a:p>
          <a:p>
            <a:r>
              <a:rPr lang="es-AR" b="1" baseline="30000" dirty="0"/>
              <a:t>12 </a:t>
            </a:r>
            <a:r>
              <a:rPr lang="es-AR" dirty="0"/>
              <a:t>Porque debiendo ser ya maestros, después de tanto tiempo, tenéis necesidad de que se os vuelva a enseñar cuáles son los primeros rudimentos de las palabras de Dios; y habéis llegado a ser tales que tenéis necesidad de leche, y no de alimento sólido.</a:t>
            </a:r>
          </a:p>
          <a:p>
            <a:r>
              <a:rPr lang="es-AR" b="1" baseline="30000" dirty="0"/>
              <a:t>13 </a:t>
            </a:r>
            <a:r>
              <a:rPr lang="es-AR" dirty="0"/>
              <a:t>Y todo aquel que participa de la leche es inexperto en la palabra de justicia, porque es niño;</a:t>
            </a:r>
          </a:p>
          <a:p>
            <a:r>
              <a:rPr lang="es-AR" b="1" baseline="30000" dirty="0"/>
              <a:t>14 </a:t>
            </a:r>
            <a:r>
              <a:rPr lang="es-AR" dirty="0"/>
              <a:t>pero el alimento sólido es para los que han alcanzado madurez, para los que por el uso tienen los sentidos ejercitados en el discernimiento del bien y del mal.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96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u="sng" dirty="0" smtClean="0"/>
              <a:t>Etapa 1</a:t>
            </a:r>
            <a:r>
              <a:rPr lang="es-AR" dirty="0" smtClean="0"/>
              <a:t>: </a:t>
            </a:r>
            <a:br>
              <a:rPr lang="es-AR" dirty="0" smtClean="0"/>
            </a:br>
            <a:r>
              <a:rPr lang="es-AR" dirty="0" smtClean="0"/>
              <a:t>Establecer un Punto de Partida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283968" y="2430140"/>
            <a:ext cx="3748133" cy="2952328"/>
          </a:xfrm>
        </p:spPr>
        <p:txBody>
          <a:bodyPr>
            <a:normAutofit/>
          </a:bodyPr>
          <a:lstStyle/>
          <a:p>
            <a:pPr lvl="0"/>
            <a:r>
              <a:rPr lang="es-AR" dirty="0"/>
              <a:t>Los niños necesitan que alguien los alimente…</a:t>
            </a:r>
          </a:p>
          <a:p>
            <a:pPr lvl="0"/>
            <a:r>
              <a:rPr lang="es-AR" dirty="0"/>
              <a:t>Los jóvenes pueden alimentarse solos.</a:t>
            </a:r>
          </a:p>
          <a:p>
            <a:pPr lvl="0"/>
            <a:r>
              <a:rPr lang="es-AR" dirty="0"/>
              <a:t>Los adultos alimentan a otros.</a:t>
            </a:r>
          </a:p>
          <a:p>
            <a:endParaRPr lang="es-AR" dirty="0"/>
          </a:p>
        </p:txBody>
      </p:sp>
      <p:pic>
        <p:nvPicPr>
          <p:cNvPr id="6" name="5 Imagen" descr="Male Stages of Life - Growing U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30140"/>
            <a:ext cx="3312368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5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2053666"/>
          </a:xfrm>
        </p:spPr>
        <p:txBody>
          <a:bodyPr>
            <a:normAutofit fontScale="90000"/>
          </a:bodyPr>
          <a:lstStyle/>
          <a:p>
            <a:r>
              <a:rPr lang="es-AR" b="1" baseline="30000" dirty="0"/>
              <a:t> </a:t>
            </a:r>
            <a:r>
              <a:rPr lang="es-AR" dirty="0"/>
              <a:t>Cuando yo era niño, hablaba como niño, pensaba como niño, juzgaba como niño; mas cuando ya fui hombre, dejé lo que era de niño.</a:t>
            </a:r>
            <a:br>
              <a:rPr lang="es-AR" dirty="0"/>
            </a:b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475656" y="5085184"/>
            <a:ext cx="6231467" cy="567762"/>
          </a:xfrm>
        </p:spPr>
        <p:txBody>
          <a:bodyPr>
            <a:normAutofit/>
          </a:bodyPr>
          <a:lstStyle/>
          <a:p>
            <a:r>
              <a:rPr lang="es-AR" sz="2800" b="1" dirty="0"/>
              <a:t>1 Corintios 13:11</a:t>
            </a:r>
            <a:endParaRPr lang="es-AR" sz="2800" dirty="0"/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1996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70</TotalTime>
  <Words>281</Words>
  <Application>Microsoft Office PowerPoint</Application>
  <PresentationFormat>Presentación en pantalla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Chincheta</vt:lpstr>
      <vt:lpstr>Posibilidades de triunfo</vt:lpstr>
      <vt:lpstr>1° Samuel 17</vt:lpstr>
      <vt:lpstr>1° Samuel 17</vt:lpstr>
      <vt:lpstr>Si planificas para un año, siembra trigo.  Si planificas para una década, planta árboles.  Si planificas para una vida, educa personas.” </vt:lpstr>
      <vt:lpstr>Un buen plan tiene…</vt:lpstr>
      <vt:lpstr>Necesitás un “Plan Espiritual”</vt:lpstr>
      <vt:lpstr>Etapa 1:  Establecer un Punto de Partida</vt:lpstr>
      <vt:lpstr>Etapa 1:  Establecer un Punto de Partida</vt:lpstr>
      <vt:lpstr> Cuando yo era niño, hablaba como niño, pensaba como niño, juzgaba como niño; mas cuando ya fui hombre, dejé lo que era de niño. </vt:lpstr>
      <vt:lpstr>Etapa 2:  Establecer Prioridades</vt:lpstr>
      <vt:lpstr>Etapa 2:  Establecer Prioridades</vt:lpstr>
      <vt:lpstr>Etapa 3:  Establecer Acciones</vt:lpstr>
      <vt:lpstr>Etapa 3:  Establecer Acciones</vt:lpstr>
      <vt:lpstr>Etapa 4:  Seguimiento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Posibilidades de triunfo</dc:title>
  <dc:creator>Adrian</dc:creator>
  <cp:lastModifiedBy>Adrian</cp:lastModifiedBy>
  <cp:revision>7</cp:revision>
  <dcterms:created xsi:type="dcterms:W3CDTF">2013-01-06T10:31:58Z</dcterms:created>
  <dcterms:modified xsi:type="dcterms:W3CDTF">2013-01-06T11:42:04Z</dcterms:modified>
</cp:coreProperties>
</file>