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FF"/>
    <a:srgbClr val="FF993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044A-9775-4F9A-8BF3-2DD85861D25B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F498D-FA1C-4572-B505-CEDBFDB069F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76200"/>
            <a:ext cx="7010400" cy="9175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9144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24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8D31433-E4F2-4C0B-A6AC-D340DC0C249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7B754-9559-49AF-92B4-01D9EC878F9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1828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6200"/>
            <a:ext cx="53340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88F92-C0BF-4B63-A911-3201CA9E8E6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E410C-2933-4EB9-A5F5-FA6A47BD23B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252787"/>
            <a:ext cx="6781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752600"/>
            <a:ext cx="6781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F057B-48C9-474A-B898-CD047684E2C3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F5040-02E7-4433-8F2A-4EB9D32C79B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3152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2" y="1535113"/>
            <a:ext cx="3582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2" y="2174875"/>
            <a:ext cx="3582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83C99-9686-4A19-93EF-7BFD8C2CB91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7F557-5289-47E9-B3DA-D7966AD5761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6BE6E-F500-457C-A474-515B98DCEE11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73050"/>
            <a:ext cx="41148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79DEB-41A6-4ACF-A368-3F76D9163D6F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2F782-D044-4752-BE9A-B68762C2660C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731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526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324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FC0589FB-43BC-4007-8D5E-6C8E4198BB9C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e\Desktop\Relanzamiento EDJ 2012 p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" y="1920"/>
            <a:ext cx="9144000" cy="6865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36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09407"/>
            <a:ext cx="7924800" cy="734354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JESUS</a:t>
            </a:r>
          </a:p>
          <a:p>
            <a:pPr algn="ctr"/>
            <a:endParaRPr lang="es-ES_tradnl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_tradn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LOS SIETE ENGRANAJES</a:t>
            </a:r>
          </a:p>
          <a:p>
            <a:endParaRPr lang="es-ES_tradn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MT Condensed Extra Bold"/>
              <a:cs typeface="Abadi MT Condensed Extra Bold"/>
            </a:endParaRP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Engranaje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1 -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badi MT Condensed Extra Bold"/>
              </a:rPr>
              <a:t>Estrategia Espiritual</a:t>
            </a: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Engranaje 2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-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Ciclo </a:t>
            </a:r>
            <a:r>
              <a:rPr lang="es-ES_tradnl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Evangelistico</a:t>
            </a:r>
            <a:endParaRPr lang="es-ES_tradn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badi MT Condensed Extra Bold"/>
            </a:endParaRP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Engranaje 3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-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Grupos de Amistad</a:t>
            </a: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Engranaje 4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-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Retiros</a:t>
            </a: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ENGRANE 5 -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Escuela de Discipulado</a:t>
            </a: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ENGRANE 6 -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Reunión Semanal de Líderes</a:t>
            </a: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MT Condensed Extra Bold"/>
                <a:cs typeface="Abadi MT Condensed Extra Bold"/>
              </a:rPr>
              <a:t>ENGRANE 7 - </a:t>
            </a: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Excelencia en la Estrategia de   </a:t>
            </a:r>
          </a:p>
          <a:p>
            <a:pPr marL="2000250" indent="-2000250">
              <a:lnSpc>
                <a:spcPct val="130000"/>
              </a:lnSpc>
              <a:tabLst>
                <a:tab pos="1947863" algn="l"/>
              </a:tabLst>
            </a:pPr>
            <a:r>
              <a:rPr lang="es-ES_tradn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	   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badi MT Condensed Extra Bold"/>
              </a:rPr>
              <a:t>Jesús</a:t>
            </a:r>
            <a:endParaRPr lang="es-ES_tradnl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badi MT Condensed Extra Bold"/>
            </a:endParaRPr>
          </a:p>
          <a:p>
            <a:pPr>
              <a:tabLst>
                <a:tab pos="1947863" algn="l"/>
              </a:tabLst>
            </a:pPr>
            <a:endParaRPr lang="es-ES_tradnl" sz="2400" dirty="0" smtClean="0">
              <a:latin typeface="+mj-lt"/>
              <a:cs typeface="Abadi MT Condensed Extra Bold"/>
            </a:endParaRPr>
          </a:p>
          <a:p>
            <a:pPr>
              <a:tabLst>
                <a:tab pos="1947863" algn="l"/>
              </a:tabLst>
            </a:pPr>
            <a:endParaRPr lang="es-ES_tradnl" sz="2400" dirty="0" smtClean="0">
              <a:latin typeface="Abadi MT Condensed Extra Bold"/>
              <a:cs typeface="Abadi MT Condensed Extra Bold"/>
            </a:endParaRPr>
          </a:p>
          <a:p>
            <a:pPr algn="ctr"/>
            <a:endParaRPr lang="es-ES_tradnl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8290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alic_Gears_Industrial_PowerPoint_Templates_And_PowerPoint_Backgrounds_0511">
  <a:themeElements>
    <a:clrScheme name="BusTeam_am_23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BusTeam_am_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Team_am_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Metalic_Gears_Industrial_PowerPoint_Templates_And_PowerPoint_Backgrounds_0511.potx</Template>
  <TotalTime>266</TotalTime>
  <Words>47</Words>
  <Application>Microsoft Office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Metalic_Gears_Industrial_PowerPoint_Templates_And_PowerPoint_Backgrounds_0511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portex8</dc:creator>
  <cp:lastModifiedBy>Adrian</cp:lastModifiedBy>
  <cp:revision>69</cp:revision>
  <dcterms:created xsi:type="dcterms:W3CDTF">2009-12-14T09:57:33Z</dcterms:created>
  <dcterms:modified xsi:type="dcterms:W3CDTF">2013-10-17T18:45:59Z</dcterms:modified>
</cp:coreProperties>
</file>