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sldIdLst>
    <p:sldId id="256" r:id="rId2"/>
    <p:sldId id="286" r:id="rId3"/>
    <p:sldId id="287" r:id="rId4"/>
    <p:sldId id="312" r:id="rId5"/>
    <p:sldId id="313" r:id="rId6"/>
    <p:sldId id="314" r:id="rId7"/>
    <p:sldId id="315" r:id="rId8"/>
    <p:sldId id="316" r:id="rId9"/>
    <p:sldId id="297" r:id="rId10"/>
    <p:sldId id="31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55" d="100"/>
          <a:sy n="55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2102-C464-4394-B61B-8E7A2CBAD0CD}" type="datetimeFigureOut">
              <a:rPr lang="es-AR" smtClean="0"/>
              <a:pPr/>
              <a:t>02/05/2010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31965-0322-4D21-8A5B-2685357487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58067-08A7-4658-954A-2C54C290C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17390-E33C-4EA7-8ED8-A150D2AD42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A68D-FFC5-488D-81AD-DB69D1281D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A7472-76EE-498B-B2A4-FC7AAA1683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53C5-DE54-46A9-9F56-C98095353B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46E20-B057-4B2C-9CBF-34969468C0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8340-FE51-4644-BD98-6467F905B1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C9FD7-C2F0-4B64-B120-FBE8A359AE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4493C-E169-44F9-955A-0CF25A5527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43CF4-47A9-4494-89AB-2A3FF99319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ook Antiqu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1E81-D60F-44DA-876B-59CECC3D67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69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Sans" pitchFamily="34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ook Antiqu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Book Antiqua" pitchFamily="18" charset="0"/>
              </a:rPr>
              <a:t>Second level</a:t>
            </a:r>
          </a:p>
          <a:p>
            <a:pPr lvl="2"/>
            <a:r>
              <a:rPr lang="en-US" smtClean="0">
                <a:sym typeface="Book Antiqua" pitchFamily="18" charset="0"/>
              </a:rPr>
              <a:t>Third level</a:t>
            </a:r>
          </a:p>
          <a:p>
            <a:pPr lvl="3"/>
            <a:r>
              <a:rPr lang="en-US" smtClean="0">
                <a:sym typeface="Book Antiqua" pitchFamily="18" charset="0"/>
              </a:rPr>
              <a:t>Fourth level</a:t>
            </a:r>
          </a:p>
          <a:p>
            <a:pPr lvl="4"/>
            <a:r>
              <a:rPr lang="en-US" smtClean="0">
                <a:sym typeface="Book Antiqua" pitchFamily="18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527925" y="6543675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CBCBC"/>
                </a:solidFill>
                <a:cs typeface="Arial" charset="0"/>
              </a:defRPr>
            </a:lvl1pPr>
          </a:lstStyle>
          <a:p>
            <a:pPr>
              <a:defRPr/>
            </a:pPr>
            <a:fld id="{5722E125-1A93-404A-83C1-2D0811DE3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346560" presetClass="entr" presetSubtype="26617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099" grpId="0" build="p" autoUpdateAnimBg="0">
        <p:tmplLst>
          <p:tmpl lvl="1">
            <p:tnLst>
              <p:par>
                <p:cTn presetID="23346560" presetClass="entr" presetSubtype="2661738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+mj-lt"/>
          <a:ea typeface="+mj-ea"/>
          <a:cs typeface="+mj-cs"/>
          <a:sym typeface="Lucida Sans" pitchFamily="3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9pPr>
    </p:titleStyle>
    <p:bodyStyle>
      <a:lvl1pPr marL="536575" indent="-411163" algn="l" rtl="0" eaLnBrk="0" fontAlgn="base" hangingPunct="0">
        <a:spcBef>
          <a:spcPts val="700"/>
        </a:spcBef>
        <a:spcAft>
          <a:spcPct val="0"/>
        </a:spcAft>
        <a:buClr>
          <a:srgbClr val="F9F9F9"/>
        </a:buClr>
        <a:buSzPct val="64000"/>
        <a:buFont typeface="Wingdings 2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1pPr>
      <a:lvl2pPr marL="857250" indent="-282575" algn="l" rtl="0" eaLnBrk="0" fontAlgn="base" hangingPunct="0">
        <a:spcBef>
          <a:spcPts val="600"/>
        </a:spcBef>
        <a:spcAft>
          <a:spcPct val="0"/>
        </a:spcAft>
        <a:buClr>
          <a:srgbClr val="FFFFFF"/>
        </a:buClr>
        <a:buSzPct val="8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2pPr>
      <a:lvl3pPr marL="1122363" indent="-228600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94000"/>
        <a:buFont typeface="Wingdings" pitchFamily="2" charset="2"/>
        <a:buChar char="ú"/>
        <a:defRPr sz="22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3pPr>
      <a:lvl4pPr marL="1341438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3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4pPr>
      <a:lvl5pPr marL="1533525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pitchFamily="18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5pPr>
      <a:lvl6pPr marL="19907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6pPr>
      <a:lvl7pPr marL="24479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7pPr>
      <a:lvl8pPr marL="29051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8pPr>
      <a:lvl9pPr marL="33623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13725" y="6604000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fld id="{F1920E90-D9AB-4AA2-8ED6-08FB80063E72}" type="slidenum">
              <a:rPr lang="en-US" sz="1200">
                <a:solidFill>
                  <a:srgbClr val="BCBCBC"/>
                </a:solidFill>
                <a:cs typeface="Arial" charset="0"/>
              </a:rPr>
              <a:pPr algn="ctr"/>
              <a:t>1</a:t>
            </a:fld>
            <a:endParaRPr lang="en-US" sz="1200">
              <a:solidFill>
                <a:srgbClr val="BCBCBC"/>
              </a:solidFill>
              <a:cs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5511800"/>
            <a:ext cx="5715000" cy="1346200"/>
          </a:xfrm>
        </p:spPr>
        <p:txBody>
          <a:bodyPr rIns="132080"/>
          <a:lstStyle/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solidFill>
                  <a:srgbClr val="0C377D"/>
                </a:solidFill>
                <a:latin typeface="Helvetica" charset="0"/>
                <a:cs typeface="Helvetica" charset="0"/>
                <a:sym typeface="Helvetica" charset="0"/>
              </a:rPr>
              <a:t>Asamblea Apostólica</a:t>
            </a:r>
            <a:endParaRPr lang="en-US" sz="3600" b="1" smtClean="0">
              <a:solidFill>
                <a:srgbClr val="0C377D"/>
              </a:solidFill>
              <a:latin typeface="Helvetica" charset="0"/>
              <a:ea typeface="ヒラギノ角ゴ ProN W6" charset="0"/>
              <a:cs typeface="ヒラギノ角ゴ ProN W6" charset="0"/>
              <a:sym typeface="Helvetica" charset="0"/>
            </a:endParaRPr>
          </a:p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latin typeface="Helvetica" charset="0"/>
                <a:cs typeface="Helvetica" charset="0"/>
                <a:sym typeface="Helvetica" charset="0"/>
              </a:rPr>
              <a:t>Septiembre 19, 2007</a:t>
            </a:r>
            <a:r>
              <a:rPr lang="en-US" sz="2400" b="1" smtClean="0"/>
              <a:t> </a:t>
            </a:r>
            <a:endParaRPr lang="en-US" sz="2400" b="1" smtClean="0">
              <a:ea typeface="ヒラギノ明朝 ProN W6" charset="0"/>
              <a:cs typeface="ヒラギノ明朝 ProN W6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13725" y="6604000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fld id="{F1920E90-D9AB-4AA2-8ED6-08FB80063E72}" type="slidenum">
              <a:rPr lang="en-US" sz="1200">
                <a:solidFill>
                  <a:srgbClr val="BCBCBC"/>
                </a:solidFill>
                <a:cs typeface="Arial" charset="0"/>
              </a:rPr>
              <a:pPr algn="ctr"/>
              <a:t>10</a:t>
            </a:fld>
            <a:endParaRPr lang="en-US" sz="1200">
              <a:solidFill>
                <a:srgbClr val="BCBCBC"/>
              </a:solidFill>
              <a:cs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5511800"/>
            <a:ext cx="5715000" cy="1346200"/>
          </a:xfrm>
        </p:spPr>
        <p:txBody>
          <a:bodyPr rIns="132080"/>
          <a:lstStyle/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solidFill>
                  <a:srgbClr val="0C377D"/>
                </a:solidFill>
                <a:latin typeface="Helvetica" charset="0"/>
                <a:cs typeface="Helvetica" charset="0"/>
                <a:sym typeface="Helvetica" charset="0"/>
              </a:rPr>
              <a:t>Asamblea Apostólica</a:t>
            </a:r>
            <a:endParaRPr lang="en-US" sz="3600" b="1" smtClean="0">
              <a:solidFill>
                <a:srgbClr val="0C377D"/>
              </a:solidFill>
              <a:latin typeface="Helvetica" charset="0"/>
              <a:ea typeface="ヒラギノ角ゴ ProN W6" charset="0"/>
              <a:cs typeface="ヒラギノ角ゴ ProN W6" charset="0"/>
              <a:sym typeface="Helvetica" charset="0"/>
            </a:endParaRPr>
          </a:p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latin typeface="Helvetica" charset="0"/>
                <a:cs typeface="Helvetica" charset="0"/>
                <a:sym typeface="Helvetica" charset="0"/>
              </a:rPr>
              <a:t>Septiembre 19, 2007</a:t>
            </a:r>
            <a:r>
              <a:rPr lang="en-US" sz="2400" b="1" smtClean="0"/>
              <a:t> </a:t>
            </a:r>
            <a:endParaRPr lang="en-US" sz="2400" b="1" smtClean="0">
              <a:ea typeface="ヒラギノ明朝 ProN W6" charset="0"/>
              <a:cs typeface="ヒラギノ明朝 ProN W6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Grupos de ORACION</a:t>
            </a:r>
            <a:endParaRPr lang="es-AR" sz="8000" dirty="0">
              <a:solidFill>
                <a:schemeClr val="accent5"/>
              </a:solidFill>
              <a:latin typeface="Viner Hand ITC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Propósito </a:t>
            </a:r>
            <a:r>
              <a:rPr lang="es-AR" sz="3600" dirty="0" smtClean="0"/>
              <a:t>de los Grupos de Oración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s-AR" dirty="0" smtClean="0"/>
              <a:t>Introducir a la iglesia nuevamente en una dinámica de grupos pequeños.</a:t>
            </a:r>
          </a:p>
          <a:p>
            <a:pPr>
              <a:buClrTx/>
            </a:pPr>
            <a:endParaRPr lang="es-AR" dirty="0" smtClean="0"/>
          </a:p>
          <a:p>
            <a:pPr>
              <a:buClrTx/>
            </a:pPr>
            <a:r>
              <a:rPr lang="es-AR" dirty="0" smtClean="0"/>
              <a:t>Prepararnos para LA ESTRATEGIA DE JESUS y los grupos de Amistad</a:t>
            </a:r>
            <a:endParaRPr lang="es-A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¿Quién dirige el grupo de oración?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s-AR" sz="3600" dirty="0" smtClean="0"/>
              <a:t>Lo hará un líder o bien un facilitador.</a:t>
            </a:r>
          </a:p>
          <a:p>
            <a:pPr>
              <a:buClrTx/>
            </a:pPr>
            <a:r>
              <a:rPr lang="es-AR" sz="3600" dirty="0" smtClean="0"/>
              <a:t>Su función será la de COORDINAR el grupo.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¿Dónde y Cuando se reúne el grupo?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s-AR" sz="3600" dirty="0" smtClean="0"/>
              <a:t>Se reúnen en las casas</a:t>
            </a:r>
          </a:p>
          <a:p>
            <a:pPr>
              <a:buClrTx/>
            </a:pPr>
            <a:r>
              <a:rPr lang="es-AR" sz="3600" dirty="0" smtClean="0"/>
              <a:t>En la semana de </a:t>
            </a:r>
            <a:r>
              <a:rPr lang="es-AR" sz="3600" dirty="0" err="1" smtClean="0"/>
              <a:t>luenes</a:t>
            </a:r>
            <a:r>
              <a:rPr lang="es-AR" sz="3600" dirty="0" smtClean="0"/>
              <a:t> a jueves</a:t>
            </a:r>
          </a:p>
          <a:p>
            <a:pPr>
              <a:buClrTx/>
            </a:pPr>
            <a:endParaRPr lang="es-AR" sz="3600" dirty="0" smtClean="0"/>
          </a:p>
          <a:p>
            <a:pPr>
              <a:buClrTx/>
            </a:pPr>
            <a:r>
              <a:rPr lang="es-AR" sz="3600" dirty="0" smtClean="0"/>
              <a:t>Hay excepciones, donde pueden reunirse en la iglesia los fines de semana.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¿Cuánto dura la reunión?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s-AR" sz="3600" b="1" dirty="0" smtClean="0"/>
              <a:t>60 minutos como máximo</a:t>
            </a:r>
          </a:p>
          <a:p>
            <a:pPr lvl="1">
              <a:buClrTx/>
            </a:pPr>
            <a:r>
              <a:rPr lang="es-AR" sz="2800" dirty="0" smtClean="0"/>
              <a:t>10 min. charla libre (esperamos que lleguen todos)</a:t>
            </a:r>
          </a:p>
          <a:p>
            <a:pPr lvl="1">
              <a:buClrTx/>
            </a:pPr>
            <a:r>
              <a:rPr lang="es-AR" sz="2800" dirty="0" smtClean="0"/>
              <a:t>  2 min. Bienvenida</a:t>
            </a:r>
          </a:p>
          <a:p>
            <a:pPr lvl="1">
              <a:buClrTx/>
            </a:pPr>
            <a:r>
              <a:rPr lang="es-AR" sz="2800" dirty="0" smtClean="0"/>
              <a:t>  4 min. Lectura bíblica </a:t>
            </a:r>
          </a:p>
          <a:p>
            <a:pPr lvl="1">
              <a:buClrTx/>
            </a:pPr>
            <a:r>
              <a:rPr lang="es-AR" sz="2800" dirty="0" smtClean="0"/>
              <a:t>  4 min. Peticiones de los presentes </a:t>
            </a:r>
          </a:p>
          <a:p>
            <a:pPr lvl="1">
              <a:buClrTx/>
            </a:pPr>
            <a:r>
              <a:rPr lang="es-AR" sz="2800" dirty="0" smtClean="0"/>
              <a:t>20 min. Oración</a:t>
            </a:r>
          </a:p>
          <a:p>
            <a:pPr lvl="1">
              <a:buClrTx/>
            </a:pPr>
            <a:r>
              <a:rPr lang="es-AR" sz="2800" dirty="0" smtClean="0"/>
              <a:t>20 min. Sociales (mates, café, etc.)</a:t>
            </a:r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debo tener en cuenta acerca del lugar?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s-AR" sz="3600" dirty="0" smtClean="0"/>
              <a:t>Lugar: limpio y ordenado.</a:t>
            </a:r>
          </a:p>
          <a:p>
            <a:pPr>
              <a:buClrTx/>
            </a:pPr>
            <a:r>
              <a:rPr lang="es-AR" sz="3600" dirty="0" smtClean="0"/>
              <a:t>Sin olores que molesten.</a:t>
            </a:r>
          </a:p>
          <a:p>
            <a:pPr>
              <a:buClrTx/>
            </a:pPr>
            <a:r>
              <a:rPr lang="es-AR" sz="3600" dirty="0" smtClean="0"/>
              <a:t>Sin TV ni radios encendidas</a:t>
            </a:r>
          </a:p>
          <a:p>
            <a:pPr>
              <a:buClrTx/>
            </a:pPr>
            <a:r>
              <a:rPr lang="es-AR" sz="3600" dirty="0" smtClean="0"/>
              <a:t>Niños…. (que no molesten)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¿Quiénes deben participar?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s-AR" sz="3600" dirty="0" smtClean="0"/>
              <a:t>Privilegio de TODOS los miembros</a:t>
            </a:r>
          </a:p>
          <a:p>
            <a:pPr>
              <a:buClrTx/>
            </a:pPr>
            <a:r>
              <a:rPr lang="es-AR" sz="3600" dirty="0" smtClean="0"/>
              <a:t>Privilegio de las visitas que quieran.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¿empezamos?</a:t>
            </a:r>
            <a:endParaRPr lang="es-AR" sz="8000" dirty="0">
              <a:solidFill>
                <a:schemeClr val="accent5"/>
              </a:solidFill>
              <a:latin typeface="Viner Hand ITC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Apex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3_Apex">
      <a:majorFont>
        <a:latin typeface="Lucida Sans"/>
        <a:ea typeface="ヒラギノ角ゴ ProN W6"/>
        <a:cs typeface="ヒラギノ角ゴ ProN W6"/>
      </a:majorFont>
      <a:minorFont>
        <a:latin typeface="Book Antiqua"/>
        <a:ea typeface="ヒラギノ明朝 ProN W3"/>
        <a:cs typeface="ヒラギノ明朝 ProN W3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3_Ap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Pages>0</Pages>
  <Words>223</Words>
  <Characters>0</Characters>
  <Application>Microsoft Office PowerPoint</Application>
  <PresentationFormat>Presentación en pantalla (4:3)</PresentationFormat>
  <Lines>0</Lines>
  <Paragraphs>44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3_Apex</vt:lpstr>
      <vt:lpstr>Diapositiva 1</vt:lpstr>
      <vt:lpstr>Grupos de ORACION</vt:lpstr>
      <vt:lpstr>Propósito de los Grupos de Oración</vt:lpstr>
      <vt:lpstr>¿Quién dirige el grupo de oración?</vt:lpstr>
      <vt:lpstr>¿Dónde y Cuando se reúne el grupo?</vt:lpstr>
      <vt:lpstr>¿Cuánto dura la reunión?</vt:lpstr>
      <vt:lpstr>¿Qué debo tener en cuenta acerca del lugar?</vt:lpstr>
      <vt:lpstr>¿Quiénes deben participar?</vt:lpstr>
      <vt:lpstr>¿empezamos?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DE JESUS</dc:title>
  <dc:creator>Nathan Cavazos</dc:creator>
  <cp:lastModifiedBy>Adrian</cp:lastModifiedBy>
  <cp:revision>67</cp:revision>
  <dcterms:modified xsi:type="dcterms:W3CDTF">2010-05-02T03:34:29Z</dcterms:modified>
</cp:coreProperties>
</file>