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91" r:id="rId6"/>
    <p:sldId id="298" r:id="rId7"/>
    <p:sldId id="299" r:id="rId8"/>
    <p:sldId id="300" r:id="rId9"/>
    <p:sldId id="302" r:id="rId10"/>
    <p:sldId id="303" r:id="rId11"/>
    <p:sldId id="304" r:id="rId12"/>
    <p:sldId id="289" r:id="rId13"/>
    <p:sldId id="290" r:id="rId14"/>
    <p:sldId id="292" r:id="rId15"/>
    <p:sldId id="293" r:id="rId16"/>
    <p:sldId id="294" r:id="rId17"/>
    <p:sldId id="295" r:id="rId18"/>
    <p:sldId id="306" r:id="rId19"/>
    <p:sldId id="309" r:id="rId20"/>
    <p:sldId id="308" r:id="rId21"/>
    <p:sldId id="310" r:id="rId22"/>
    <p:sldId id="307" r:id="rId23"/>
    <p:sldId id="297" r:id="rId24"/>
    <p:sldId id="31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86" autoAdjust="0"/>
  </p:normalViewPr>
  <p:slideViewPr>
    <p:cSldViewPr>
      <p:cViewPr varScale="1">
        <p:scale>
          <a:sx n="55" d="100"/>
          <a:sy n="55" d="100"/>
        </p:scale>
        <p:origin x="-18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C2A2B-4D1F-4EE0-B1AD-12DFEE9553AD}" type="doc">
      <dgm:prSet loTypeId="urn:microsoft.com/office/officeart/2005/8/layout/cycle2" loCatId="cycle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56213E52-282D-4A7F-9D49-5ED6EB76D9E1}">
      <dgm:prSet/>
      <dgm:spPr/>
      <dgm:t>
        <a:bodyPr/>
        <a:lstStyle/>
        <a:p>
          <a:pPr rtl="0"/>
          <a:r>
            <a:rPr lang="es-AR" dirty="0" smtClean="0"/>
            <a:t>ORAR</a:t>
          </a:r>
          <a:endParaRPr lang="es-AR" dirty="0"/>
        </a:p>
      </dgm:t>
    </dgm:pt>
    <dgm:pt modelId="{2D638E8C-4735-4330-863A-6886FFD6157F}" type="parTrans" cxnId="{3EB4DF96-DF61-4E39-AC0E-50273DE201B9}">
      <dgm:prSet/>
      <dgm:spPr/>
      <dgm:t>
        <a:bodyPr/>
        <a:lstStyle/>
        <a:p>
          <a:endParaRPr lang="es-AR"/>
        </a:p>
      </dgm:t>
    </dgm:pt>
    <dgm:pt modelId="{BBAEB542-7F20-45A5-B9D6-3E0F40AD3EA3}" type="sibTrans" cxnId="{3EB4DF96-DF61-4E39-AC0E-50273DE201B9}">
      <dgm:prSet/>
      <dgm:spPr/>
      <dgm:t>
        <a:bodyPr/>
        <a:lstStyle/>
        <a:p>
          <a:endParaRPr lang="es-AR"/>
        </a:p>
      </dgm:t>
    </dgm:pt>
    <dgm:pt modelId="{311800C4-B782-4D1F-AF6F-5FDDEF61BE5E}">
      <dgm:prSet/>
      <dgm:spPr/>
      <dgm:t>
        <a:bodyPr/>
        <a:lstStyle/>
        <a:p>
          <a:pPr rtl="0"/>
          <a:r>
            <a:rPr lang="es-AR" dirty="0" smtClean="0"/>
            <a:t>PLANTAR</a:t>
          </a:r>
          <a:endParaRPr lang="es-AR" dirty="0"/>
        </a:p>
      </dgm:t>
    </dgm:pt>
    <dgm:pt modelId="{6E4C9E0F-BF6F-4B2B-9771-13DE677E53C4}" type="parTrans" cxnId="{4652C5E3-86DB-4E9F-98B1-2E3267A09513}">
      <dgm:prSet/>
      <dgm:spPr/>
      <dgm:t>
        <a:bodyPr/>
        <a:lstStyle/>
        <a:p>
          <a:endParaRPr lang="es-AR"/>
        </a:p>
      </dgm:t>
    </dgm:pt>
    <dgm:pt modelId="{1870C813-30F7-4540-BEBD-CFEE8D4F5ACD}" type="sibTrans" cxnId="{4652C5E3-86DB-4E9F-98B1-2E3267A09513}">
      <dgm:prSet/>
      <dgm:spPr/>
      <dgm:t>
        <a:bodyPr/>
        <a:lstStyle/>
        <a:p>
          <a:endParaRPr lang="es-AR"/>
        </a:p>
      </dgm:t>
    </dgm:pt>
    <dgm:pt modelId="{D9F8E699-DEA4-4B9F-8BF2-9C97C2466862}">
      <dgm:prSet/>
      <dgm:spPr/>
      <dgm:t>
        <a:bodyPr/>
        <a:lstStyle/>
        <a:p>
          <a:pPr rtl="0"/>
          <a:r>
            <a:rPr lang="es-AR" dirty="0" smtClean="0"/>
            <a:t>REGAR</a:t>
          </a:r>
          <a:endParaRPr lang="es-AR" dirty="0"/>
        </a:p>
      </dgm:t>
    </dgm:pt>
    <dgm:pt modelId="{67989157-278E-4FC8-B63C-BF594C74475C}" type="parTrans" cxnId="{71D6E5A4-6848-4180-BD0C-A43774B2F3BD}">
      <dgm:prSet/>
      <dgm:spPr/>
      <dgm:t>
        <a:bodyPr/>
        <a:lstStyle/>
        <a:p>
          <a:endParaRPr lang="es-AR"/>
        </a:p>
      </dgm:t>
    </dgm:pt>
    <dgm:pt modelId="{74A868B4-E3F8-4F84-84B8-AB124DD754FD}" type="sibTrans" cxnId="{71D6E5A4-6848-4180-BD0C-A43774B2F3BD}">
      <dgm:prSet/>
      <dgm:spPr/>
      <dgm:t>
        <a:bodyPr/>
        <a:lstStyle/>
        <a:p>
          <a:endParaRPr lang="es-AR"/>
        </a:p>
      </dgm:t>
    </dgm:pt>
    <dgm:pt modelId="{75E757CD-7186-47F1-9BAE-F17EA492BB34}">
      <dgm:prSet/>
      <dgm:spPr/>
      <dgm:t>
        <a:bodyPr/>
        <a:lstStyle/>
        <a:p>
          <a:pPr rtl="0"/>
          <a:r>
            <a:rPr lang="es-AR" dirty="0" smtClean="0"/>
            <a:t>RECOGER</a:t>
          </a:r>
          <a:endParaRPr lang="es-AR" dirty="0"/>
        </a:p>
      </dgm:t>
    </dgm:pt>
    <dgm:pt modelId="{795DC541-AEB6-4DD3-B66D-98E131000065}" type="parTrans" cxnId="{820DD749-653A-4676-B237-CE20C39C7B27}">
      <dgm:prSet/>
      <dgm:spPr/>
      <dgm:t>
        <a:bodyPr/>
        <a:lstStyle/>
        <a:p>
          <a:endParaRPr lang="es-AR"/>
        </a:p>
      </dgm:t>
    </dgm:pt>
    <dgm:pt modelId="{969C2AA5-7775-40B7-9866-9383BBC7A74C}" type="sibTrans" cxnId="{820DD749-653A-4676-B237-CE20C39C7B27}">
      <dgm:prSet/>
      <dgm:spPr/>
      <dgm:t>
        <a:bodyPr/>
        <a:lstStyle/>
        <a:p>
          <a:endParaRPr lang="es-AR"/>
        </a:p>
      </dgm:t>
    </dgm:pt>
    <dgm:pt modelId="{32AC47EA-C2AA-4F91-8A95-7A6B49AA3796}">
      <dgm:prSet/>
      <dgm:spPr/>
      <dgm:t>
        <a:bodyPr/>
        <a:lstStyle/>
        <a:p>
          <a:pPr rtl="0"/>
          <a:r>
            <a:rPr lang="es-AR" dirty="0" smtClean="0"/>
            <a:t>LLENAR LA CASA</a:t>
          </a:r>
          <a:endParaRPr lang="es-AR" dirty="0"/>
        </a:p>
      </dgm:t>
    </dgm:pt>
    <dgm:pt modelId="{69ACBA26-58CD-4CE8-8D1B-FEFEC008A701}" type="parTrans" cxnId="{A1928CFE-2ABD-45CD-9389-D6B2824AFEB7}">
      <dgm:prSet/>
      <dgm:spPr/>
      <dgm:t>
        <a:bodyPr/>
        <a:lstStyle/>
        <a:p>
          <a:endParaRPr lang="es-AR"/>
        </a:p>
      </dgm:t>
    </dgm:pt>
    <dgm:pt modelId="{68C8A621-9877-4349-A6DC-15F9B5C19BA7}" type="sibTrans" cxnId="{A1928CFE-2ABD-45CD-9389-D6B2824AFEB7}">
      <dgm:prSet/>
      <dgm:spPr/>
      <dgm:t>
        <a:bodyPr/>
        <a:lstStyle/>
        <a:p>
          <a:endParaRPr lang="es-AR"/>
        </a:p>
      </dgm:t>
    </dgm:pt>
    <dgm:pt modelId="{F5B5BDE9-BC89-44D3-8463-1346FD9D52D7}" type="pres">
      <dgm:prSet presAssocID="{EACC2A2B-4D1F-4EE0-B1AD-12DFEE9553A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3C2C6B0-5B63-4087-93D8-E282BB292CC6}" type="pres">
      <dgm:prSet presAssocID="{56213E52-282D-4A7F-9D49-5ED6EB76D9E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B7DFC36-1F25-4734-BB93-1BF7EC27345E}" type="pres">
      <dgm:prSet presAssocID="{BBAEB542-7F20-45A5-B9D6-3E0F40AD3EA3}" presName="sibTrans" presStyleLbl="sibTrans2D1" presStyleIdx="0" presStyleCnt="5"/>
      <dgm:spPr/>
      <dgm:t>
        <a:bodyPr/>
        <a:lstStyle/>
        <a:p>
          <a:endParaRPr lang="es-AR"/>
        </a:p>
      </dgm:t>
    </dgm:pt>
    <dgm:pt modelId="{6B0D35A1-CB45-4320-B6F7-5F7ADA41FEFB}" type="pres">
      <dgm:prSet presAssocID="{BBAEB542-7F20-45A5-B9D6-3E0F40AD3EA3}" presName="connectorText" presStyleLbl="sibTrans2D1" presStyleIdx="0" presStyleCnt="5"/>
      <dgm:spPr/>
      <dgm:t>
        <a:bodyPr/>
        <a:lstStyle/>
        <a:p>
          <a:endParaRPr lang="es-AR"/>
        </a:p>
      </dgm:t>
    </dgm:pt>
    <dgm:pt modelId="{C8F4FC5D-E130-4EB6-AEC2-75C69857B16A}" type="pres">
      <dgm:prSet presAssocID="{311800C4-B782-4D1F-AF6F-5FDDEF61BE5E}" presName="node" presStyleLbl="node1" presStyleIdx="1" presStyleCnt="5" custRadScaleRad="86940" custRadScaleInc="-89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9054167-E0EE-4B72-9CF7-30232F527748}" type="pres">
      <dgm:prSet presAssocID="{1870C813-30F7-4540-BEBD-CFEE8D4F5ACD}" presName="sibTrans" presStyleLbl="sibTrans2D1" presStyleIdx="1" presStyleCnt="5"/>
      <dgm:spPr/>
      <dgm:t>
        <a:bodyPr/>
        <a:lstStyle/>
        <a:p>
          <a:endParaRPr lang="es-AR"/>
        </a:p>
      </dgm:t>
    </dgm:pt>
    <dgm:pt modelId="{47915688-D3E9-4550-96F1-A0737FE5E032}" type="pres">
      <dgm:prSet presAssocID="{1870C813-30F7-4540-BEBD-CFEE8D4F5ACD}" presName="connectorText" presStyleLbl="sibTrans2D1" presStyleIdx="1" presStyleCnt="5"/>
      <dgm:spPr/>
      <dgm:t>
        <a:bodyPr/>
        <a:lstStyle/>
        <a:p>
          <a:endParaRPr lang="es-AR"/>
        </a:p>
      </dgm:t>
    </dgm:pt>
    <dgm:pt modelId="{E25BAA89-EC1C-4533-9DE7-3C8A9078799E}" type="pres">
      <dgm:prSet presAssocID="{D9F8E699-DEA4-4B9F-8BF2-9C97C24668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3245A2A-4358-4CA1-9FA2-A2EEDF486852}" type="pres">
      <dgm:prSet presAssocID="{74A868B4-E3F8-4F84-84B8-AB124DD754FD}" presName="sibTrans" presStyleLbl="sibTrans2D1" presStyleIdx="2" presStyleCnt="5"/>
      <dgm:spPr/>
      <dgm:t>
        <a:bodyPr/>
        <a:lstStyle/>
        <a:p>
          <a:endParaRPr lang="es-AR"/>
        </a:p>
      </dgm:t>
    </dgm:pt>
    <dgm:pt modelId="{0D644B90-D382-4862-871C-8FA3F1DA6FDB}" type="pres">
      <dgm:prSet presAssocID="{74A868B4-E3F8-4F84-84B8-AB124DD754FD}" presName="connectorText" presStyleLbl="sibTrans2D1" presStyleIdx="2" presStyleCnt="5"/>
      <dgm:spPr/>
      <dgm:t>
        <a:bodyPr/>
        <a:lstStyle/>
        <a:p>
          <a:endParaRPr lang="es-AR"/>
        </a:p>
      </dgm:t>
    </dgm:pt>
    <dgm:pt modelId="{288464F6-7CB7-4B8D-97F0-2A2790D1D997}" type="pres">
      <dgm:prSet presAssocID="{75E757CD-7186-47F1-9BAE-F17EA492BB3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571087F-A53E-4B57-9404-FC0573ED6009}" type="pres">
      <dgm:prSet presAssocID="{969C2AA5-7775-40B7-9866-9383BBC7A74C}" presName="sibTrans" presStyleLbl="sibTrans2D1" presStyleIdx="3" presStyleCnt="5"/>
      <dgm:spPr/>
      <dgm:t>
        <a:bodyPr/>
        <a:lstStyle/>
        <a:p>
          <a:endParaRPr lang="es-AR"/>
        </a:p>
      </dgm:t>
    </dgm:pt>
    <dgm:pt modelId="{36D0E77E-825A-4F8C-BDC6-C013EE672E55}" type="pres">
      <dgm:prSet presAssocID="{969C2AA5-7775-40B7-9866-9383BBC7A74C}" presName="connectorText" presStyleLbl="sibTrans2D1" presStyleIdx="3" presStyleCnt="5"/>
      <dgm:spPr/>
      <dgm:t>
        <a:bodyPr/>
        <a:lstStyle/>
        <a:p>
          <a:endParaRPr lang="es-AR"/>
        </a:p>
      </dgm:t>
    </dgm:pt>
    <dgm:pt modelId="{73785097-D356-4E3F-8416-A9E809B437C6}" type="pres">
      <dgm:prSet presAssocID="{32AC47EA-C2AA-4F91-8A95-7A6B49AA37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59542F-A305-47EA-AF64-879B9D2F0DD5}" type="pres">
      <dgm:prSet presAssocID="{68C8A621-9877-4349-A6DC-15F9B5C19BA7}" presName="sibTrans" presStyleLbl="sibTrans2D1" presStyleIdx="4" presStyleCnt="5"/>
      <dgm:spPr/>
      <dgm:t>
        <a:bodyPr/>
        <a:lstStyle/>
        <a:p>
          <a:endParaRPr lang="es-AR"/>
        </a:p>
      </dgm:t>
    </dgm:pt>
    <dgm:pt modelId="{475E40EE-AA02-4843-8502-9D74F12BCE83}" type="pres">
      <dgm:prSet presAssocID="{68C8A621-9877-4349-A6DC-15F9B5C19BA7}" presName="connectorText" presStyleLbl="sibTrans2D1" presStyleIdx="4" presStyleCnt="5"/>
      <dgm:spPr/>
      <dgm:t>
        <a:bodyPr/>
        <a:lstStyle/>
        <a:p>
          <a:endParaRPr lang="es-AR"/>
        </a:p>
      </dgm:t>
    </dgm:pt>
  </dgm:ptLst>
  <dgm:cxnLst>
    <dgm:cxn modelId="{1A014999-AD39-4921-8536-B38FC535466C}" type="presOf" srcId="{32AC47EA-C2AA-4F91-8A95-7A6B49AA3796}" destId="{73785097-D356-4E3F-8416-A9E809B437C6}" srcOrd="0" destOrd="0" presId="urn:microsoft.com/office/officeart/2005/8/layout/cycle2"/>
    <dgm:cxn modelId="{3D3DAE57-29E3-470A-A428-F4FF2A505432}" type="presOf" srcId="{D9F8E699-DEA4-4B9F-8BF2-9C97C2466862}" destId="{E25BAA89-EC1C-4533-9DE7-3C8A9078799E}" srcOrd="0" destOrd="0" presId="urn:microsoft.com/office/officeart/2005/8/layout/cycle2"/>
    <dgm:cxn modelId="{BCC6C760-4EDF-4F3F-A1FA-11BF7A8ECDB5}" type="presOf" srcId="{56213E52-282D-4A7F-9D49-5ED6EB76D9E1}" destId="{F3C2C6B0-5B63-4087-93D8-E282BB292CC6}" srcOrd="0" destOrd="0" presId="urn:microsoft.com/office/officeart/2005/8/layout/cycle2"/>
    <dgm:cxn modelId="{26ED005E-3070-4633-B75E-3354E59236F6}" type="presOf" srcId="{BBAEB542-7F20-45A5-B9D6-3E0F40AD3EA3}" destId="{AB7DFC36-1F25-4734-BB93-1BF7EC27345E}" srcOrd="0" destOrd="0" presId="urn:microsoft.com/office/officeart/2005/8/layout/cycle2"/>
    <dgm:cxn modelId="{45CFD1B5-34BC-487E-8A38-528FC7E3CC3B}" type="presOf" srcId="{969C2AA5-7775-40B7-9866-9383BBC7A74C}" destId="{36D0E77E-825A-4F8C-BDC6-C013EE672E55}" srcOrd="1" destOrd="0" presId="urn:microsoft.com/office/officeart/2005/8/layout/cycle2"/>
    <dgm:cxn modelId="{F5845363-ECF5-49D6-86D6-D7934A148F84}" type="presOf" srcId="{1870C813-30F7-4540-BEBD-CFEE8D4F5ACD}" destId="{47915688-D3E9-4550-96F1-A0737FE5E032}" srcOrd="1" destOrd="0" presId="urn:microsoft.com/office/officeart/2005/8/layout/cycle2"/>
    <dgm:cxn modelId="{F7096FF0-F0BE-4210-8F18-6325D4357B6C}" type="presOf" srcId="{EACC2A2B-4D1F-4EE0-B1AD-12DFEE9553AD}" destId="{F5B5BDE9-BC89-44D3-8463-1346FD9D52D7}" srcOrd="0" destOrd="0" presId="urn:microsoft.com/office/officeart/2005/8/layout/cycle2"/>
    <dgm:cxn modelId="{3EB4DF96-DF61-4E39-AC0E-50273DE201B9}" srcId="{EACC2A2B-4D1F-4EE0-B1AD-12DFEE9553AD}" destId="{56213E52-282D-4A7F-9D49-5ED6EB76D9E1}" srcOrd="0" destOrd="0" parTransId="{2D638E8C-4735-4330-863A-6886FFD6157F}" sibTransId="{BBAEB542-7F20-45A5-B9D6-3E0F40AD3EA3}"/>
    <dgm:cxn modelId="{A1928CFE-2ABD-45CD-9389-D6B2824AFEB7}" srcId="{EACC2A2B-4D1F-4EE0-B1AD-12DFEE9553AD}" destId="{32AC47EA-C2AA-4F91-8A95-7A6B49AA3796}" srcOrd="4" destOrd="0" parTransId="{69ACBA26-58CD-4CE8-8D1B-FEFEC008A701}" sibTransId="{68C8A621-9877-4349-A6DC-15F9B5C19BA7}"/>
    <dgm:cxn modelId="{5AE509BC-E017-41D7-BC3A-43A50E821DE1}" type="presOf" srcId="{68C8A621-9877-4349-A6DC-15F9B5C19BA7}" destId="{475E40EE-AA02-4843-8502-9D74F12BCE83}" srcOrd="1" destOrd="0" presId="urn:microsoft.com/office/officeart/2005/8/layout/cycle2"/>
    <dgm:cxn modelId="{5F4D3A8F-1FDC-419A-8F9B-2DD26324F73D}" type="presOf" srcId="{74A868B4-E3F8-4F84-84B8-AB124DD754FD}" destId="{0D644B90-D382-4862-871C-8FA3F1DA6FDB}" srcOrd="1" destOrd="0" presId="urn:microsoft.com/office/officeart/2005/8/layout/cycle2"/>
    <dgm:cxn modelId="{12FF23F7-5362-4268-9BDE-466B91E6903D}" type="presOf" srcId="{BBAEB542-7F20-45A5-B9D6-3E0F40AD3EA3}" destId="{6B0D35A1-CB45-4320-B6F7-5F7ADA41FEFB}" srcOrd="1" destOrd="0" presId="urn:microsoft.com/office/officeart/2005/8/layout/cycle2"/>
    <dgm:cxn modelId="{4E81705A-E7E9-4000-9E23-5C0A79AAF3CB}" type="presOf" srcId="{1870C813-30F7-4540-BEBD-CFEE8D4F5ACD}" destId="{E9054167-E0EE-4B72-9CF7-30232F527748}" srcOrd="0" destOrd="0" presId="urn:microsoft.com/office/officeart/2005/8/layout/cycle2"/>
    <dgm:cxn modelId="{820DD749-653A-4676-B237-CE20C39C7B27}" srcId="{EACC2A2B-4D1F-4EE0-B1AD-12DFEE9553AD}" destId="{75E757CD-7186-47F1-9BAE-F17EA492BB34}" srcOrd="3" destOrd="0" parTransId="{795DC541-AEB6-4DD3-B66D-98E131000065}" sibTransId="{969C2AA5-7775-40B7-9866-9383BBC7A74C}"/>
    <dgm:cxn modelId="{E7DDD517-4813-4A88-81D0-B2433224FE31}" type="presOf" srcId="{74A868B4-E3F8-4F84-84B8-AB124DD754FD}" destId="{73245A2A-4358-4CA1-9FA2-A2EEDF486852}" srcOrd="0" destOrd="0" presId="urn:microsoft.com/office/officeart/2005/8/layout/cycle2"/>
    <dgm:cxn modelId="{077192EC-E498-4DD5-9661-FE238C73B438}" type="presOf" srcId="{311800C4-B782-4D1F-AF6F-5FDDEF61BE5E}" destId="{C8F4FC5D-E130-4EB6-AEC2-75C69857B16A}" srcOrd="0" destOrd="0" presId="urn:microsoft.com/office/officeart/2005/8/layout/cycle2"/>
    <dgm:cxn modelId="{E9CB986C-066C-4803-8A0E-E7EF5BA92C8A}" type="presOf" srcId="{75E757CD-7186-47F1-9BAE-F17EA492BB34}" destId="{288464F6-7CB7-4B8D-97F0-2A2790D1D997}" srcOrd="0" destOrd="0" presId="urn:microsoft.com/office/officeart/2005/8/layout/cycle2"/>
    <dgm:cxn modelId="{71D6E5A4-6848-4180-BD0C-A43774B2F3BD}" srcId="{EACC2A2B-4D1F-4EE0-B1AD-12DFEE9553AD}" destId="{D9F8E699-DEA4-4B9F-8BF2-9C97C2466862}" srcOrd="2" destOrd="0" parTransId="{67989157-278E-4FC8-B63C-BF594C74475C}" sibTransId="{74A868B4-E3F8-4F84-84B8-AB124DD754FD}"/>
    <dgm:cxn modelId="{4652C5E3-86DB-4E9F-98B1-2E3267A09513}" srcId="{EACC2A2B-4D1F-4EE0-B1AD-12DFEE9553AD}" destId="{311800C4-B782-4D1F-AF6F-5FDDEF61BE5E}" srcOrd="1" destOrd="0" parTransId="{6E4C9E0F-BF6F-4B2B-9771-13DE677E53C4}" sibTransId="{1870C813-30F7-4540-BEBD-CFEE8D4F5ACD}"/>
    <dgm:cxn modelId="{4346DCB5-F53F-4181-ABE7-C48D0C9183C3}" type="presOf" srcId="{68C8A621-9877-4349-A6DC-15F9B5C19BA7}" destId="{F359542F-A305-47EA-AF64-879B9D2F0DD5}" srcOrd="0" destOrd="0" presId="urn:microsoft.com/office/officeart/2005/8/layout/cycle2"/>
    <dgm:cxn modelId="{4F07D69F-9E13-460D-A22A-615D175BAACF}" type="presOf" srcId="{969C2AA5-7775-40B7-9866-9383BBC7A74C}" destId="{9571087F-A53E-4B57-9404-FC0573ED6009}" srcOrd="0" destOrd="0" presId="urn:microsoft.com/office/officeart/2005/8/layout/cycle2"/>
    <dgm:cxn modelId="{D5407FBA-EA2B-47AC-9AF7-ABF911170558}" type="presParOf" srcId="{F5B5BDE9-BC89-44D3-8463-1346FD9D52D7}" destId="{F3C2C6B0-5B63-4087-93D8-E282BB292CC6}" srcOrd="0" destOrd="0" presId="urn:microsoft.com/office/officeart/2005/8/layout/cycle2"/>
    <dgm:cxn modelId="{44E7E39E-D898-4C2D-B061-E038D1946400}" type="presParOf" srcId="{F5B5BDE9-BC89-44D3-8463-1346FD9D52D7}" destId="{AB7DFC36-1F25-4734-BB93-1BF7EC27345E}" srcOrd="1" destOrd="0" presId="urn:microsoft.com/office/officeart/2005/8/layout/cycle2"/>
    <dgm:cxn modelId="{8770C5B4-58AF-4B21-8BE6-7BA6235558C5}" type="presParOf" srcId="{AB7DFC36-1F25-4734-BB93-1BF7EC27345E}" destId="{6B0D35A1-CB45-4320-B6F7-5F7ADA41FEFB}" srcOrd="0" destOrd="0" presId="urn:microsoft.com/office/officeart/2005/8/layout/cycle2"/>
    <dgm:cxn modelId="{6A808225-AD8B-4982-80A6-BC0971C3E65A}" type="presParOf" srcId="{F5B5BDE9-BC89-44D3-8463-1346FD9D52D7}" destId="{C8F4FC5D-E130-4EB6-AEC2-75C69857B16A}" srcOrd="2" destOrd="0" presId="urn:microsoft.com/office/officeart/2005/8/layout/cycle2"/>
    <dgm:cxn modelId="{065A9D6F-C4C6-4B5C-94B2-059BC0D902A1}" type="presParOf" srcId="{F5B5BDE9-BC89-44D3-8463-1346FD9D52D7}" destId="{E9054167-E0EE-4B72-9CF7-30232F527748}" srcOrd="3" destOrd="0" presId="urn:microsoft.com/office/officeart/2005/8/layout/cycle2"/>
    <dgm:cxn modelId="{1F204BA3-EB5D-42F4-B261-7189485A930B}" type="presParOf" srcId="{E9054167-E0EE-4B72-9CF7-30232F527748}" destId="{47915688-D3E9-4550-96F1-A0737FE5E032}" srcOrd="0" destOrd="0" presId="urn:microsoft.com/office/officeart/2005/8/layout/cycle2"/>
    <dgm:cxn modelId="{E0147ADE-8F37-4BEC-A42A-ED4D5EC38EE2}" type="presParOf" srcId="{F5B5BDE9-BC89-44D3-8463-1346FD9D52D7}" destId="{E25BAA89-EC1C-4533-9DE7-3C8A9078799E}" srcOrd="4" destOrd="0" presId="urn:microsoft.com/office/officeart/2005/8/layout/cycle2"/>
    <dgm:cxn modelId="{468B39BA-9080-4F7D-9B36-7E235A81AE2B}" type="presParOf" srcId="{F5B5BDE9-BC89-44D3-8463-1346FD9D52D7}" destId="{73245A2A-4358-4CA1-9FA2-A2EEDF486852}" srcOrd="5" destOrd="0" presId="urn:microsoft.com/office/officeart/2005/8/layout/cycle2"/>
    <dgm:cxn modelId="{33BF738A-0676-47F6-9A29-D9E017D92214}" type="presParOf" srcId="{73245A2A-4358-4CA1-9FA2-A2EEDF486852}" destId="{0D644B90-D382-4862-871C-8FA3F1DA6FDB}" srcOrd="0" destOrd="0" presId="urn:microsoft.com/office/officeart/2005/8/layout/cycle2"/>
    <dgm:cxn modelId="{33367C5B-06CA-4FB7-B820-A1E531FA4A0C}" type="presParOf" srcId="{F5B5BDE9-BC89-44D3-8463-1346FD9D52D7}" destId="{288464F6-7CB7-4B8D-97F0-2A2790D1D997}" srcOrd="6" destOrd="0" presId="urn:microsoft.com/office/officeart/2005/8/layout/cycle2"/>
    <dgm:cxn modelId="{E3604BDE-96C6-42D7-9337-88BDBF843957}" type="presParOf" srcId="{F5B5BDE9-BC89-44D3-8463-1346FD9D52D7}" destId="{9571087F-A53E-4B57-9404-FC0573ED6009}" srcOrd="7" destOrd="0" presId="urn:microsoft.com/office/officeart/2005/8/layout/cycle2"/>
    <dgm:cxn modelId="{C073EE87-AC3E-4DD3-8682-9C7D7AC0884B}" type="presParOf" srcId="{9571087F-A53E-4B57-9404-FC0573ED6009}" destId="{36D0E77E-825A-4F8C-BDC6-C013EE672E55}" srcOrd="0" destOrd="0" presId="urn:microsoft.com/office/officeart/2005/8/layout/cycle2"/>
    <dgm:cxn modelId="{08E1CD3F-49D6-4599-A44F-9EBB2E00009D}" type="presParOf" srcId="{F5B5BDE9-BC89-44D3-8463-1346FD9D52D7}" destId="{73785097-D356-4E3F-8416-A9E809B437C6}" srcOrd="8" destOrd="0" presId="urn:microsoft.com/office/officeart/2005/8/layout/cycle2"/>
    <dgm:cxn modelId="{4971A901-38A4-496B-B862-C91882E79352}" type="presParOf" srcId="{F5B5BDE9-BC89-44D3-8463-1346FD9D52D7}" destId="{F359542F-A305-47EA-AF64-879B9D2F0DD5}" srcOrd="9" destOrd="0" presId="urn:microsoft.com/office/officeart/2005/8/layout/cycle2"/>
    <dgm:cxn modelId="{D39E054C-A8AF-4525-B243-08124E09AADD}" type="presParOf" srcId="{F359542F-A305-47EA-AF64-879B9D2F0DD5}" destId="{475E40EE-AA02-4843-8502-9D74F12BCE8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2F4E07-BE52-408E-93EF-2E57B944CB1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AF25A686-15E1-4E68-815F-F4AFC0BA1B08}">
      <dgm:prSet/>
      <dgm:spPr/>
      <dgm:t>
        <a:bodyPr/>
        <a:lstStyle/>
        <a:p>
          <a:pPr rtl="0"/>
          <a:r>
            <a:rPr lang="es-AR" dirty="0" smtClean="0"/>
            <a:t>5 Semanas</a:t>
          </a:r>
          <a:endParaRPr lang="es-AR" dirty="0"/>
        </a:p>
      </dgm:t>
    </dgm:pt>
    <dgm:pt modelId="{F5D8BCCD-97FE-4B38-A7EE-366CAD5689CF}" type="parTrans" cxnId="{1D09EBC1-4DF6-494B-9BEE-13F751DCC1D1}">
      <dgm:prSet/>
      <dgm:spPr/>
      <dgm:t>
        <a:bodyPr/>
        <a:lstStyle/>
        <a:p>
          <a:endParaRPr lang="es-AR"/>
        </a:p>
      </dgm:t>
    </dgm:pt>
    <dgm:pt modelId="{8415BAF2-D306-4D02-8D58-0150A649F00D}" type="sibTrans" cxnId="{1D09EBC1-4DF6-494B-9BEE-13F751DCC1D1}">
      <dgm:prSet/>
      <dgm:spPr/>
      <dgm:t>
        <a:bodyPr/>
        <a:lstStyle/>
        <a:p>
          <a:endParaRPr lang="es-AR"/>
        </a:p>
      </dgm:t>
    </dgm:pt>
    <dgm:pt modelId="{B3B78400-D422-4C48-93A4-7D7B973D564E}">
      <dgm:prSet/>
      <dgm:spPr/>
      <dgm:t>
        <a:bodyPr/>
        <a:lstStyle/>
        <a:p>
          <a:pPr rtl="0"/>
          <a:r>
            <a:rPr lang="es-AR" dirty="0" smtClean="0"/>
            <a:t>Fiesta de la amistad (culminación del ciclo)</a:t>
          </a:r>
          <a:endParaRPr lang="es-AR" dirty="0"/>
        </a:p>
      </dgm:t>
    </dgm:pt>
    <dgm:pt modelId="{2B00D707-0E94-4002-ADCF-D65BA59ABD3C}" type="parTrans" cxnId="{404F0B9F-5434-41BA-BA0F-C9078F1CE045}">
      <dgm:prSet/>
      <dgm:spPr/>
      <dgm:t>
        <a:bodyPr/>
        <a:lstStyle/>
        <a:p>
          <a:endParaRPr lang="es-AR"/>
        </a:p>
      </dgm:t>
    </dgm:pt>
    <dgm:pt modelId="{D101BF3B-3B29-4AB9-B618-FFF5E3EBF8AF}" type="sibTrans" cxnId="{404F0B9F-5434-41BA-BA0F-C9078F1CE045}">
      <dgm:prSet/>
      <dgm:spPr/>
      <dgm:t>
        <a:bodyPr/>
        <a:lstStyle/>
        <a:p>
          <a:endParaRPr lang="es-AR"/>
        </a:p>
      </dgm:t>
    </dgm:pt>
    <dgm:pt modelId="{A7AB06EC-9743-4331-A1C5-3BA8AF5DF85D}">
      <dgm:prSet/>
      <dgm:spPr/>
      <dgm:t>
        <a:bodyPr/>
        <a:lstStyle/>
        <a:p>
          <a:pPr rtl="0"/>
          <a:r>
            <a:rPr lang="es-AR" dirty="0" smtClean="0"/>
            <a:t>Reuniones de líderes</a:t>
          </a:r>
          <a:endParaRPr lang="es-AR" dirty="0"/>
        </a:p>
      </dgm:t>
    </dgm:pt>
    <dgm:pt modelId="{C16A5003-41B2-44CB-A639-806154AD392F}" type="parTrans" cxnId="{CDF6BAE0-2469-4FBB-B468-6027AE6818C9}">
      <dgm:prSet/>
      <dgm:spPr/>
      <dgm:t>
        <a:bodyPr/>
        <a:lstStyle/>
        <a:p>
          <a:endParaRPr lang="es-AR"/>
        </a:p>
      </dgm:t>
    </dgm:pt>
    <dgm:pt modelId="{AFA4E151-D8C0-4550-8CDD-A8ECCE0575FA}" type="sibTrans" cxnId="{CDF6BAE0-2469-4FBB-B468-6027AE6818C9}">
      <dgm:prSet/>
      <dgm:spPr/>
      <dgm:t>
        <a:bodyPr/>
        <a:lstStyle/>
        <a:p>
          <a:endParaRPr lang="es-AR"/>
        </a:p>
      </dgm:t>
    </dgm:pt>
    <dgm:pt modelId="{47F57D00-3AB2-495D-945B-3E75B9788303}">
      <dgm:prSet/>
      <dgm:spPr/>
      <dgm:t>
        <a:bodyPr/>
        <a:lstStyle/>
        <a:p>
          <a:pPr rtl="0"/>
          <a:r>
            <a:rPr lang="es-AR" dirty="0" smtClean="0"/>
            <a:t>Planificación del ciclo (armado del equipo)</a:t>
          </a:r>
          <a:endParaRPr lang="es-AR" dirty="0"/>
        </a:p>
      </dgm:t>
    </dgm:pt>
    <dgm:pt modelId="{24213284-F350-45CD-BC27-5570AAE9011D}" type="parTrans" cxnId="{59FF6398-235B-497B-89B6-5D0B41FF9279}">
      <dgm:prSet/>
      <dgm:spPr/>
      <dgm:t>
        <a:bodyPr/>
        <a:lstStyle/>
        <a:p>
          <a:endParaRPr lang="es-AR"/>
        </a:p>
      </dgm:t>
    </dgm:pt>
    <dgm:pt modelId="{977794E2-4A0D-449B-8793-8CF265C0F745}" type="sibTrans" cxnId="{59FF6398-235B-497B-89B6-5D0B41FF9279}">
      <dgm:prSet/>
      <dgm:spPr/>
      <dgm:t>
        <a:bodyPr/>
        <a:lstStyle/>
        <a:p>
          <a:endParaRPr lang="es-AR"/>
        </a:p>
      </dgm:t>
    </dgm:pt>
    <dgm:pt modelId="{5703A7F0-100B-4320-885C-4E15BC7E4CD3}" type="pres">
      <dgm:prSet presAssocID="{A62F4E07-BE52-408E-93EF-2E57B944CB1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879B482-688F-4DD8-96B4-C64ABD7B9FBC}" type="pres">
      <dgm:prSet presAssocID="{AF25A686-15E1-4E68-815F-F4AFC0BA1B08}" presName="parentLin" presStyleCnt="0"/>
      <dgm:spPr/>
    </dgm:pt>
    <dgm:pt modelId="{C548F5F3-E801-426D-B0C8-D47814D8A03B}" type="pres">
      <dgm:prSet presAssocID="{AF25A686-15E1-4E68-815F-F4AFC0BA1B08}" presName="parentLeftMargin" presStyleLbl="node1" presStyleIdx="0" presStyleCnt="4"/>
      <dgm:spPr/>
      <dgm:t>
        <a:bodyPr/>
        <a:lstStyle/>
        <a:p>
          <a:endParaRPr lang="es-AR"/>
        </a:p>
      </dgm:t>
    </dgm:pt>
    <dgm:pt modelId="{653AC0D1-8432-4D9D-B29C-FC7F0BFFD14E}" type="pres">
      <dgm:prSet presAssocID="{AF25A686-15E1-4E68-815F-F4AFC0BA1B0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F8C7D34-51CB-4390-B270-38D34D82CB5B}" type="pres">
      <dgm:prSet presAssocID="{AF25A686-15E1-4E68-815F-F4AFC0BA1B08}" presName="negativeSpace" presStyleCnt="0"/>
      <dgm:spPr/>
    </dgm:pt>
    <dgm:pt modelId="{E5AC751A-72EB-4F94-AE49-43662005E042}" type="pres">
      <dgm:prSet presAssocID="{AF25A686-15E1-4E68-815F-F4AFC0BA1B08}" presName="childText" presStyleLbl="conFgAcc1" presStyleIdx="0" presStyleCnt="4">
        <dgm:presLayoutVars>
          <dgm:bulletEnabled val="1"/>
        </dgm:presLayoutVars>
      </dgm:prSet>
      <dgm:spPr/>
    </dgm:pt>
    <dgm:pt modelId="{2391A1A0-E922-4B1F-A42A-8B8356B6D90D}" type="pres">
      <dgm:prSet presAssocID="{8415BAF2-D306-4D02-8D58-0150A649F00D}" presName="spaceBetweenRectangles" presStyleCnt="0"/>
      <dgm:spPr/>
    </dgm:pt>
    <dgm:pt modelId="{35CB7BD9-6EF9-4DEB-AB50-A0C6DE23B5A9}" type="pres">
      <dgm:prSet presAssocID="{A7AB06EC-9743-4331-A1C5-3BA8AF5DF85D}" presName="parentLin" presStyleCnt="0"/>
      <dgm:spPr/>
    </dgm:pt>
    <dgm:pt modelId="{2262943D-D570-4A11-A451-09B8FC5108AD}" type="pres">
      <dgm:prSet presAssocID="{A7AB06EC-9743-4331-A1C5-3BA8AF5DF85D}" presName="parentLeftMargin" presStyleLbl="node1" presStyleIdx="0" presStyleCnt="4"/>
      <dgm:spPr/>
      <dgm:t>
        <a:bodyPr/>
        <a:lstStyle/>
        <a:p>
          <a:endParaRPr lang="es-AR"/>
        </a:p>
      </dgm:t>
    </dgm:pt>
    <dgm:pt modelId="{466BF923-E09F-457C-B8DC-CC58C2959F43}" type="pres">
      <dgm:prSet presAssocID="{A7AB06EC-9743-4331-A1C5-3BA8AF5DF85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C68A68B-DD85-42B2-92CF-76EEA499CF76}" type="pres">
      <dgm:prSet presAssocID="{A7AB06EC-9743-4331-A1C5-3BA8AF5DF85D}" presName="negativeSpace" presStyleCnt="0"/>
      <dgm:spPr/>
    </dgm:pt>
    <dgm:pt modelId="{77311B92-871A-45E6-B312-E4D37DE4B052}" type="pres">
      <dgm:prSet presAssocID="{A7AB06EC-9743-4331-A1C5-3BA8AF5DF85D}" presName="childText" presStyleLbl="conFgAcc1" presStyleIdx="1" presStyleCnt="4">
        <dgm:presLayoutVars>
          <dgm:bulletEnabled val="1"/>
        </dgm:presLayoutVars>
      </dgm:prSet>
      <dgm:spPr/>
    </dgm:pt>
    <dgm:pt modelId="{242924F1-2EE9-4C21-92D3-CFDFF6050AF9}" type="pres">
      <dgm:prSet presAssocID="{AFA4E151-D8C0-4550-8CDD-A8ECCE0575FA}" presName="spaceBetweenRectangles" presStyleCnt="0"/>
      <dgm:spPr/>
    </dgm:pt>
    <dgm:pt modelId="{D7C6A15F-F2D0-4E17-8F41-D2A6D3A0C473}" type="pres">
      <dgm:prSet presAssocID="{47F57D00-3AB2-495D-945B-3E75B9788303}" presName="parentLin" presStyleCnt="0"/>
      <dgm:spPr/>
    </dgm:pt>
    <dgm:pt modelId="{7AA7AFD6-1CCA-424D-8DDD-E450056C0C0E}" type="pres">
      <dgm:prSet presAssocID="{47F57D00-3AB2-495D-945B-3E75B9788303}" presName="parentLeftMargin" presStyleLbl="node1" presStyleIdx="1" presStyleCnt="4"/>
      <dgm:spPr/>
      <dgm:t>
        <a:bodyPr/>
        <a:lstStyle/>
        <a:p>
          <a:endParaRPr lang="es-AR"/>
        </a:p>
      </dgm:t>
    </dgm:pt>
    <dgm:pt modelId="{518385D2-E8A9-4A79-A1D5-49706E04BF5A}" type="pres">
      <dgm:prSet presAssocID="{47F57D00-3AB2-495D-945B-3E75B978830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0310EA-E31D-4EAE-B09B-73574CF7F9C2}" type="pres">
      <dgm:prSet presAssocID="{47F57D00-3AB2-495D-945B-3E75B9788303}" presName="negativeSpace" presStyleCnt="0"/>
      <dgm:spPr/>
    </dgm:pt>
    <dgm:pt modelId="{074E5429-E875-4159-8AED-E7AA69C704F7}" type="pres">
      <dgm:prSet presAssocID="{47F57D00-3AB2-495D-945B-3E75B9788303}" presName="childText" presStyleLbl="conFgAcc1" presStyleIdx="2" presStyleCnt="4">
        <dgm:presLayoutVars>
          <dgm:bulletEnabled val="1"/>
        </dgm:presLayoutVars>
      </dgm:prSet>
      <dgm:spPr/>
    </dgm:pt>
    <dgm:pt modelId="{BB626E38-A7F2-436C-9852-11FC22127DA0}" type="pres">
      <dgm:prSet presAssocID="{977794E2-4A0D-449B-8793-8CF265C0F745}" presName="spaceBetweenRectangles" presStyleCnt="0"/>
      <dgm:spPr/>
    </dgm:pt>
    <dgm:pt modelId="{DA9D7FFD-E59C-4A87-AF55-D41167B03916}" type="pres">
      <dgm:prSet presAssocID="{B3B78400-D422-4C48-93A4-7D7B973D564E}" presName="parentLin" presStyleCnt="0"/>
      <dgm:spPr/>
    </dgm:pt>
    <dgm:pt modelId="{955A737E-BA1F-4714-B6A2-55260674A281}" type="pres">
      <dgm:prSet presAssocID="{B3B78400-D422-4C48-93A4-7D7B973D564E}" presName="parentLeftMargin" presStyleLbl="node1" presStyleIdx="2" presStyleCnt="4"/>
      <dgm:spPr/>
      <dgm:t>
        <a:bodyPr/>
        <a:lstStyle/>
        <a:p>
          <a:endParaRPr lang="es-AR"/>
        </a:p>
      </dgm:t>
    </dgm:pt>
    <dgm:pt modelId="{DB635B62-440E-41A5-AD1A-4B5A4FEDD6E1}" type="pres">
      <dgm:prSet presAssocID="{B3B78400-D422-4C48-93A4-7D7B973D564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916E8D2-2FB3-4793-B7B3-EEF6A79B8895}" type="pres">
      <dgm:prSet presAssocID="{B3B78400-D422-4C48-93A4-7D7B973D564E}" presName="negativeSpace" presStyleCnt="0"/>
      <dgm:spPr/>
    </dgm:pt>
    <dgm:pt modelId="{559CFC3A-FA1D-4153-ACAF-3A542D417790}" type="pres">
      <dgm:prSet presAssocID="{B3B78400-D422-4C48-93A4-7D7B973D56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2F24238-C53E-4E00-A1D0-32CCDDCBB762}" type="presOf" srcId="{A7AB06EC-9743-4331-A1C5-3BA8AF5DF85D}" destId="{2262943D-D570-4A11-A451-09B8FC5108AD}" srcOrd="0" destOrd="0" presId="urn:microsoft.com/office/officeart/2005/8/layout/list1"/>
    <dgm:cxn modelId="{404F0B9F-5434-41BA-BA0F-C9078F1CE045}" srcId="{A62F4E07-BE52-408E-93EF-2E57B944CB10}" destId="{B3B78400-D422-4C48-93A4-7D7B973D564E}" srcOrd="3" destOrd="0" parTransId="{2B00D707-0E94-4002-ADCF-D65BA59ABD3C}" sibTransId="{D101BF3B-3B29-4AB9-B618-FFF5E3EBF8AF}"/>
    <dgm:cxn modelId="{6D98B975-5F7C-4408-BC28-77A154FD0566}" type="presOf" srcId="{47F57D00-3AB2-495D-945B-3E75B9788303}" destId="{7AA7AFD6-1CCA-424D-8DDD-E450056C0C0E}" srcOrd="0" destOrd="0" presId="urn:microsoft.com/office/officeart/2005/8/layout/list1"/>
    <dgm:cxn modelId="{1D09EBC1-4DF6-494B-9BEE-13F751DCC1D1}" srcId="{A62F4E07-BE52-408E-93EF-2E57B944CB10}" destId="{AF25A686-15E1-4E68-815F-F4AFC0BA1B08}" srcOrd="0" destOrd="0" parTransId="{F5D8BCCD-97FE-4B38-A7EE-366CAD5689CF}" sibTransId="{8415BAF2-D306-4D02-8D58-0150A649F00D}"/>
    <dgm:cxn modelId="{755C5821-1310-41B0-8B9E-F24359512703}" type="presOf" srcId="{AF25A686-15E1-4E68-815F-F4AFC0BA1B08}" destId="{C548F5F3-E801-426D-B0C8-D47814D8A03B}" srcOrd="0" destOrd="0" presId="urn:microsoft.com/office/officeart/2005/8/layout/list1"/>
    <dgm:cxn modelId="{083FE520-2F09-41CD-BDEB-5584823059CD}" type="presOf" srcId="{A62F4E07-BE52-408E-93EF-2E57B944CB10}" destId="{5703A7F0-100B-4320-885C-4E15BC7E4CD3}" srcOrd="0" destOrd="0" presId="urn:microsoft.com/office/officeart/2005/8/layout/list1"/>
    <dgm:cxn modelId="{59FF6398-235B-497B-89B6-5D0B41FF9279}" srcId="{A62F4E07-BE52-408E-93EF-2E57B944CB10}" destId="{47F57D00-3AB2-495D-945B-3E75B9788303}" srcOrd="2" destOrd="0" parTransId="{24213284-F350-45CD-BC27-5570AAE9011D}" sibTransId="{977794E2-4A0D-449B-8793-8CF265C0F745}"/>
    <dgm:cxn modelId="{42DCB1D0-7DF8-419F-BEEE-80E53CB7F84E}" type="presOf" srcId="{AF25A686-15E1-4E68-815F-F4AFC0BA1B08}" destId="{653AC0D1-8432-4D9D-B29C-FC7F0BFFD14E}" srcOrd="1" destOrd="0" presId="urn:microsoft.com/office/officeart/2005/8/layout/list1"/>
    <dgm:cxn modelId="{D54F5DAA-C5BF-41CE-B3DB-F19B3AE1E304}" type="presOf" srcId="{47F57D00-3AB2-495D-945B-3E75B9788303}" destId="{518385D2-E8A9-4A79-A1D5-49706E04BF5A}" srcOrd="1" destOrd="0" presId="urn:microsoft.com/office/officeart/2005/8/layout/list1"/>
    <dgm:cxn modelId="{6F902A52-69BA-47CC-BA36-C9B9FD307677}" type="presOf" srcId="{B3B78400-D422-4C48-93A4-7D7B973D564E}" destId="{955A737E-BA1F-4714-B6A2-55260674A281}" srcOrd="0" destOrd="0" presId="urn:microsoft.com/office/officeart/2005/8/layout/list1"/>
    <dgm:cxn modelId="{C989AFBB-C534-44F7-B26D-663D38DE2F11}" type="presOf" srcId="{B3B78400-D422-4C48-93A4-7D7B973D564E}" destId="{DB635B62-440E-41A5-AD1A-4B5A4FEDD6E1}" srcOrd="1" destOrd="0" presId="urn:microsoft.com/office/officeart/2005/8/layout/list1"/>
    <dgm:cxn modelId="{CDF6BAE0-2469-4FBB-B468-6027AE6818C9}" srcId="{A62F4E07-BE52-408E-93EF-2E57B944CB10}" destId="{A7AB06EC-9743-4331-A1C5-3BA8AF5DF85D}" srcOrd="1" destOrd="0" parTransId="{C16A5003-41B2-44CB-A639-806154AD392F}" sibTransId="{AFA4E151-D8C0-4550-8CDD-A8ECCE0575FA}"/>
    <dgm:cxn modelId="{36388922-952C-4AAF-AA4A-202F25E8986A}" type="presOf" srcId="{A7AB06EC-9743-4331-A1C5-3BA8AF5DF85D}" destId="{466BF923-E09F-457C-B8DC-CC58C2959F43}" srcOrd="1" destOrd="0" presId="urn:microsoft.com/office/officeart/2005/8/layout/list1"/>
    <dgm:cxn modelId="{28A7689E-982B-422E-95C1-6E756C101D7D}" type="presParOf" srcId="{5703A7F0-100B-4320-885C-4E15BC7E4CD3}" destId="{B879B482-688F-4DD8-96B4-C64ABD7B9FBC}" srcOrd="0" destOrd="0" presId="urn:microsoft.com/office/officeart/2005/8/layout/list1"/>
    <dgm:cxn modelId="{0B930A45-DF16-4346-B885-0C259795FDA3}" type="presParOf" srcId="{B879B482-688F-4DD8-96B4-C64ABD7B9FBC}" destId="{C548F5F3-E801-426D-B0C8-D47814D8A03B}" srcOrd="0" destOrd="0" presId="urn:microsoft.com/office/officeart/2005/8/layout/list1"/>
    <dgm:cxn modelId="{72783E21-8172-4202-8140-0725F7995DAF}" type="presParOf" srcId="{B879B482-688F-4DD8-96B4-C64ABD7B9FBC}" destId="{653AC0D1-8432-4D9D-B29C-FC7F0BFFD14E}" srcOrd="1" destOrd="0" presId="urn:microsoft.com/office/officeart/2005/8/layout/list1"/>
    <dgm:cxn modelId="{AAE0B259-A960-4095-B038-FE0752853881}" type="presParOf" srcId="{5703A7F0-100B-4320-885C-4E15BC7E4CD3}" destId="{7F8C7D34-51CB-4390-B270-38D34D82CB5B}" srcOrd="1" destOrd="0" presId="urn:microsoft.com/office/officeart/2005/8/layout/list1"/>
    <dgm:cxn modelId="{C6474E25-D71B-4AE8-9EAB-184F09FD8666}" type="presParOf" srcId="{5703A7F0-100B-4320-885C-4E15BC7E4CD3}" destId="{E5AC751A-72EB-4F94-AE49-43662005E042}" srcOrd="2" destOrd="0" presId="urn:microsoft.com/office/officeart/2005/8/layout/list1"/>
    <dgm:cxn modelId="{7CA0F772-4336-4655-827F-ACAB27DFC775}" type="presParOf" srcId="{5703A7F0-100B-4320-885C-4E15BC7E4CD3}" destId="{2391A1A0-E922-4B1F-A42A-8B8356B6D90D}" srcOrd="3" destOrd="0" presId="urn:microsoft.com/office/officeart/2005/8/layout/list1"/>
    <dgm:cxn modelId="{DB426707-ACA9-4A49-A9D6-1C633A148B84}" type="presParOf" srcId="{5703A7F0-100B-4320-885C-4E15BC7E4CD3}" destId="{35CB7BD9-6EF9-4DEB-AB50-A0C6DE23B5A9}" srcOrd="4" destOrd="0" presId="urn:microsoft.com/office/officeart/2005/8/layout/list1"/>
    <dgm:cxn modelId="{05DE5651-9BE9-464D-BE78-5672BFD0ED85}" type="presParOf" srcId="{35CB7BD9-6EF9-4DEB-AB50-A0C6DE23B5A9}" destId="{2262943D-D570-4A11-A451-09B8FC5108AD}" srcOrd="0" destOrd="0" presId="urn:microsoft.com/office/officeart/2005/8/layout/list1"/>
    <dgm:cxn modelId="{4038CA48-6FB7-486B-B8E4-C43E87D5F774}" type="presParOf" srcId="{35CB7BD9-6EF9-4DEB-AB50-A0C6DE23B5A9}" destId="{466BF923-E09F-457C-B8DC-CC58C2959F43}" srcOrd="1" destOrd="0" presId="urn:microsoft.com/office/officeart/2005/8/layout/list1"/>
    <dgm:cxn modelId="{CFDC973D-71ED-4343-8EAC-9DB13B2D3B20}" type="presParOf" srcId="{5703A7F0-100B-4320-885C-4E15BC7E4CD3}" destId="{9C68A68B-DD85-42B2-92CF-76EEA499CF76}" srcOrd="5" destOrd="0" presId="urn:microsoft.com/office/officeart/2005/8/layout/list1"/>
    <dgm:cxn modelId="{47BDE579-A058-45FE-836F-CFC83C419A65}" type="presParOf" srcId="{5703A7F0-100B-4320-885C-4E15BC7E4CD3}" destId="{77311B92-871A-45E6-B312-E4D37DE4B052}" srcOrd="6" destOrd="0" presId="urn:microsoft.com/office/officeart/2005/8/layout/list1"/>
    <dgm:cxn modelId="{DB00719A-6AB7-42FB-8FFE-5283BFF129ED}" type="presParOf" srcId="{5703A7F0-100B-4320-885C-4E15BC7E4CD3}" destId="{242924F1-2EE9-4C21-92D3-CFDFF6050AF9}" srcOrd="7" destOrd="0" presId="urn:microsoft.com/office/officeart/2005/8/layout/list1"/>
    <dgm:cxn modelId="{69F5FA2E-E4F4-47F2-A744-BF2CA9ABB0A2}" type="presParOf" srcId="{5703A7F0-100B-4320-885C-4E15BC7E4CD3}" destId="{D7C6A15F-F2D0-4E17-8F41-D2A6D3A0C473}" srcOrd="8" destOrd="0" presId="urn:microsoft.com/office/officeart/2005/8/layout/list1"/>
    <dgm:cxn modelId="{430D095C-A8DD-4CB5-9FDE-42E2B124B4A2}" type="presParOf" srcId="{D7C6A15F-F2D0-4E17-8F41-D2A6D3A0C473}" destId="{7AA7AFD6-1CCA-424D-8DDD-E450056C0C0E}" srcOrd="0" destOrd="0" presId="urn:microsoft.com/office/officeart/2005/8/layout/list1"/>
    <dgm:cxn modelId="{839E03D9-24A4-4EAD-9100-86634E434030}" type="presParOf" srcId="{D7C6A15F-F2D0-4E17-8F41-D2A6D3A0C473}" destId="{518385D2-E8A9-4A79-A1D5-49706E04BF5A}" srcOrd="1" destOrd="0" presId="urn:microsoft.com/office/officeart/2005/8/layout/list1"/>
    <dgm:cxn modelId="{6B40755D-D4DE-43EF-99C7-31D33EA8561A}" type="presParOf" srcId="{5703A7F0-100B-4320-885C-4E15BC7E4CD3}" destId="{490310EA-E31D-4EAE-B09B-73574CF7F9C2}" srcOrd="9" destOrd="0" presId="urn:microsoft.com/office/officeart/2005/8/layout/list1"/>
    <dgm:cxn modelId="{4D3EC420-D98C-4291-811A-D43433DE1037}" type="presParOf" srcId="{5703A7F0-100B-4320-885C-4E15BC7E4CD3}" destId="{074E5429-E875-4159-8AED-E7AA69C704F7}" srcOrd="10" destOrd="0" presId="urn:microsoft.com/office/officeart/2005/8/layout/list1"/>
    <dgm:cxn modelId="{D0F6C004-D4EF-4D5A-A91F-EBB33C212223}" type="presParOf" srcId="{5703A7F0-100B-4320-885C-4E15BC7E4CD3}" destId="{BB626E38-A7F2-436C-9852-11FC22127DA0}" srcOrd="11" destOrd="0" presId="urn:microsoft.com/office/officeart/2005/8/layout/list1"/>
    <dgm:cxn modelId="{E85B7A79-AF1D-4A73-B500-BD0D1AD3DA45}" type="presParOf" srcId="{5703A7F0-100B-4320-885C-4E15BC7E4CD3}" destId="{DA9D7FFD-E59C-4A87-AF55-D41167B03916}" srcOrd="12" destOrd="0" presId="urn:microsoft.com/office/officeart/2005/8/layout/list1"/>
    <dgm:cxn modelId="{66BFE9AE-2C1A-48A7-8129-1F565112ACD2}" type="presParOf" srcId="{DA9D7FFD-E59C-4A87-AF55-D41167B03916}" destId="{955A737E-BA1F-4714-B6A2-55260674A281}" srcOrd="0" destOrd="0" presId="urn:microsoft.com/office/officeart/2005/8/layout/list1"/>
    <dgm:cxn modelId="{D782D545-A869-4F65-8DD0-141EC92660AE}" type="presParOf" srcId="{DA9D7FFD-E59C-4A87-AF55-D41167B03916}" destId="{DB635B62-440E-41A5-AD1A-4B5A4FEDD6E1}" srcOrd="1" destOrd="0" presId="urn:microsoft.com/office/officeart/2005/8/layout/list1"/>
    <dgm:cxn modelId="{C7BF7871-E4AC-4E5E-8CF6-1286D918C8CC}" type="presParOf" srcId="{5703A7F0-100B-4320-885C-4E15BC7E4CD3}" destId="{4916E8D2-2FB3-4793-B7B3-EEF6A79B8895}" srcOrd="13" destOrd="0" presId="urn:microsoft.com/office/officeart/2005/8/layout/list1"/>
    <dgm:cxn modelId="{B1AFA16F-F1F1-44A6-B0A8-883831A672F6}" type="presParOf" srcId="{5703A7F0-100B-4320-885C-4E15BC7E4CD3}" destId="{559CFC3A-FA1D-4153-ACAF-3A542D41779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0126B6-F407-4EE8-B584-9AE17AFB4A6B}" type="doc">
      <dgm:prSet loTypeId="urn:microsoft.com/office/officeart/2005/8/layout/radial4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CC61CC8-9B70-49A5-9B2C-D864B3762BE8}">
      <dgm:prSet phldrT="[Texto]"/>
      <dgm:spPr/>
      <dgm:t>
        <a:bodyPr/>
        <a:lstStyle/>
        <a:p>
          <a:r>
            <a:rPr lang="es-AR" dirty="0" smtClean="0"/>
            <a:t>Todos pescadores</a:t>
          </a:r>
          <a:endParaRPr lang="es-AR" dirty="0"/>
        </a:p>
      </dgm:t>
    </dgm:pt>
    <dgm:pt modelId="{C4B8D749-DB29-4D71-B265-7674517EB984}" type="parTrans" cxnId="{34E16F1B-4FA5-483E-A077-D24D07D520B5}">
      <dgm:prSet/>
      <dgm:spPr/>
      <dgm:t>
        <a:bodyPr/>
        <a:lstStyle/>
        <a:p>
          <a:endParaRPr lang="es-AR"/>
        </a:p>
      </dgm:t>
    </dgm:pt>
    <dgm:pt modelId="{F50C99E4-17B1-41EE-BAD4-44B2FDA163DD}" type="sibTrans" cxnId="{34E16F1B-4FA5-483E-A077-D24D07D520B5}">
      <dgm:prSet/>
      <dgm:spPr/>
      <dgm:t>
        <a:bodyPr/>
        <a:lstStyle/>
        <a:p>
          <a:endParaRPr lang="es-AR"/>
        </a:p>
      </dgm:t>
    </dgm:pt>
    <dgm:pt modelId="{505D3CC2-A16F-4403-BB9E-7573C50957F8}">
      <dgm:prSet phldrT="[Texto]"/>
      <dgm:spPr/>
      <dgm:t>
        <a:bodyPr/>
        <a:lstStyle/>
        <a:p>
          <a:r>
            <a:rPr lang="es-AR" dirty="0" err="1" smtClean="0"/>
            <a:t>lider</a:t>
          </a:r>
          <a:endParaRPr lang="es-AR" dirty="0"/>
        </a:p>
      </dgm:t>
    </dgm:pt>
    <dgm:pt modelId="{9B56C1D5-7B6D-4E3A-839E-64C5A9F9E5E2}" type="parTrans" cxnId="{AAC0D704-A8D3-4294-84D8-DDB067CAE6D6}">
      <dgm:prSet/>
      <dgm:spPr/>
      <dgm:t>
        <a:bodyPr/>
        <a:lstStyle/>
        <a:p>
          <a:endParaRPr lang="es-AR"/>
        </a:p>
      </dgm:t>
    </dgm:pt>
    <dgm:pt modelId="{006D2040-FF7C-4D93-92BC-377E59EFC0D5}" type="sibTrans" cxnId="{AAC0D704-A8D3-4294-84D8-DDB067CAE6D6}">
      <dgm:prSet/>
      <dgm:spPr/>
      <dgm:t>
        <a:bodyPr/>
        <a:lstStyle/>
        <a:p>
          <a:endParaRPr lang="es-AR"/>
        </a:p>
      </dgm:t>
    </dgm:pt>
    <dgm:pt modelId="{660F6289-417F-4904-B3A7-8343C927CE24}">
      <dgm:prSet phldrT="[Texto]"/>
      <dgm:spPr/>
      <dgm:t>
        <a:bodyPr/>
        <a:lstStyle/>
        <a:p>
          <a:r>
            <a:rPr lang="es-AR" dirty="0" smtClean="0"/>
            <a:t>asistente</a:t>
          </a:r>
          <a:br>
            <a:rPr lang="es-AR" dirty="0" smtClean="0"/>
          </a:br>
          <a:r>
            <a:rPr lang="es-AR" dirty="0" smtClean="0"/>
            <a:t>(Timoteo)</a:t>
          </a:r>
          <a:endParaRPr lang="es-AR" dirty="0"/>
        </a:p>
      </dgm:t>
    </dgm:pt>
    <dgm:pt modelId="{248423D8-2374-44DF-A05C-8F7EB3380C0B}" type="parTrans" cxnId="{5939CD6D-4181-4AC3-99AD-DB09334088E2}">
      <dgm:prSet/>
      <dgm:spPr/>
      <dgm:t>
        <a:bodyPr/>
        <a:lstStyle/>
        <a:p>
          <a:endParaRPr lang="es-AR"/>
        </a:p>
      </dgm:t>
    </dgm:pt>
    <dgm:pt modelId="{EBDB5BC7-3DA1-48FC-920A-9241F59B1F73}" type="sibTrans" cxnId="{5939CD6D-4181-4AC3-99AD-DB09334088E2}">
      <dgm:prSet/>
      <dgm:spPr/>
      <dgm:t>
        <a:bodyPr/>
        <a:lstStyle/>
        <a:p>
          <a:endParaRPr lang="es-AR"/>
        </a:p>
      </dgm:t>
    </dgm:pt>
    <dgm:pt modelId="{76A13FF3-5402-4A9B-9AF6-B54629CFD26C}">
      <dgm:prSet phldrT="[Texto]"/>
      <dgm:spPr/>
      <dgm:t>
        <a:bodyPr/>
        <a:lstStyle/>
        <a:p>
          <a:r>
            <a:rPr lang="es-AR" dirty="0" smtClean="0"/>
            <a:t>anfitrión</a:t>
          </a:r>
          <a:endParaRPr lang="es-AR" dirty="0"/>
        </a:p>
      </dgm:t>
    </dgm:pt>
    <dgm:pt modelId="{1268F228-2273-4E13-A723-E744370A437E}" type="parTrans" cxnId="{3A582BF3-3833-4BAC-9FBB-373011A64376}">
      <dgm:prSet/>
      <dgm:spPr/>
      <dgm:t>
        <a:bodyPr/>
        <a:lstStyle/>
        <a:p>
          <a:endParaRPr lang="es-AR"/>
        </a:p>
      </dgm:t>
    </dgm:pt>
    <dgm:pt modelId="{6CC3D93E-E12C-4E62-AFEB-635AA3450B4A}" type="sibTrans" cxnId="{3A582BF3-3833-4BAC-9FBB-373011A64376}">
      <dgm:prSet/>
      <dgm:spPr/>
      <dgm:t>
        <a:bodyPr/>
        <a:lstStyle/>
        <a:p>
          <a:endParaRPr lang="es-AR"/>
        </a:p>
      </dgm:t>
    </dgm:pt>
    <dgm:pt modelId="{C533063D-04FA-44DC-A95C-9049B5259D3B}">
      <dgm:prSet phldrT="[Texto]"/>
      <dgm:spPr/>
      <dgm:t>
        <a:bodyPr/>
        <a:lstStyle/>
        <a:p>
          <a:r>
            <a:rPr lang="es-AR" dirty="0" smtClean="0"/>
            <a:t>amigo</a:t>
          </a:r>
          <a:endParaRPr lang="es-AR" dirty="0"/>
        </a:p>
      </dgm:t>
    </dgm:pt>
    <dgm:pt modelId="{A4C1DC68-9208-45C7-B150-840AD7AC608B}" type="parTrans" cxnId="{81361DEA-4D16-40A7-B19C-BF780C3F7FC8}">
      <dgm:prSet/>
      <dgm:spPr/>
      <dgm:t>
        <a:bodyPr/>
        <a:lstStyle/>
        <a:p>
          <a:endParaRPr lang="es-AR"/>
        </a:p>
      </dgm:t>
    </dgm:pt>
    <dgm:pt modelId="{E05254DC-B795-44C9-ADCE-707C2C643FBA}" type="sibTrans" cxnId="{81361DEA-4D16-40A7-B19C-BF780C3F7FC8}">
      <dgm:prSet/>
      <dgm:spPr/>
      <dgm:t>
        <a:bodyPr/>
        <a:lstStyle/>
        <a:p>
          <a:endParaRPr lang="es-AR"/>
        </a:p>
      </dgm:t>
    </dgm:pt>
    <dgm:pt modelId="{F41497D7-605E-403F-82D6-9C5CCC5F1E8C}" type="pres">
      <dgm:prSet presAssocID="{CD0126B6-F407-4EE8-B584-9AE17AFB4A6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CE4DE35-7A26-4F7F-ACDD-CEC8E8C0C3DF}" type="pres">
      <dgm:prSet presAssocID="{FCC61CC8-9B70-49A5-9B2C-D864B3762BE8}" presName="centerShape" presStyleLbl="node0" presStyleIdx="0" presStyleCnt="1"/>
      <dgm:spPr/>
      <dgm:t>
        <a:bodyPr/>
        <a:lstStyle/>
        <a:p>
          <a:endParaRPr lang="es-AR"/>
        </a:p>
      </dgm:t>
    </dgm:pt>
    <dgm:pt modelId="{4E9F7D0E-BFE4-4EAB-8CA7-3027612E35A3}" type="pres">
      <dgm:prSet presAssocID="{9B56C1D5-7B6D-4E3A-839E-64C5A9F9E5E2}" presName="parTrans" presStyleLbl="bgSibTrans2D1" presStyleIdx="0" presStyleCnt="4"/>
      <dgm:spPr/>
      <dgm:t>
        <a:bodyPr/>
        <a:lstStyle/>
        <a:p>
          <a:endParaRPr lang="es-AR"/>
        </a:p>
      </dgm:t>
    </dgm:pt>
    <dgm:pt modelId="{91AFE660-B2EC-488B-9131-22AC3154F859}" type="pres">
      <dgm:prSet presAssocID="{505D3CC2-A16F-4403-BB9E-7573C50957F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34D657A-B49C-4B09-9CC0-0EB47252F9BB}" type="pres">
      <dgm:prSet presAssocID="{248423D8-2374-44DF-A05C-8F7EB3380C0B}" presName="parTrans" presStyleLbl="bgSibTrans2D1" presStyleIdx="1" presStyleCnt="4"/>
      <dgm:spPr/>
      <dgm:t>
        <a:bodyPr/>
        <a:lstStyle/>
        <a:p>
          <a:endParaRPr lang="es-AR"/>
        </a:p>
      </dgm:t>
    </dgm:pt>
    <dgm:pt modelId="{D05E9F98-7023-4518-B357-E13C94931D8F}" type="pres">
      <dgm:prSet presAssocID="{660F6289-417F-4904-B3A7-8343C927CE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983BA3E-B1AA-4351-86BF-4B770B76F7BB}" type="pres">
      <dgm:prSet presAssocID="{1268F228-2273-4E13-A723-E744370A437E}" presName="parTrans" presStyleLbl="bgSibTrans2D1" presStyleIdx="2" presStyleCnt="4"/>
      <dgm:spPr/>
      <dgm:t>
        <a:bodyPr/>
        <a:lstStyle/>
        <a:p>
          <a:endParaRPr lang="es-AR"/>
        </a:p>
      </dgm:t>
    </dgm:pt>
    <dgm:pt modelId="{D651A27F-279C-45C9-B1D4-0EDD68C15232}" type="pres">
      <dgm:prSet presAssocID="{76A13FF3-5402-4A9B-9AF6-B54629CFD26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75BFF8-CB59-4440-9B5E-72772C43ED61}" type="pres">
      <dgm:prSet presAssocID="{A4C1DC68-9208-45C7-B150-840AD7AC608B}" presName="parTrans" presStyleLbl="bgSibTrans2D1" presStyleIdx="3" presStyleCnt="4"/>
      <dgm:spPr/>
      <dgm:t>
        <a:bodyPr/>
        <a:lstStyle/>
        <a:p>
          <a:endParaRPr lang="es-AR"/>
        </a:p>
      </dgm:t>
    </dgm:pt>
    <dgm:pt modelId="{E264AB1E-0D18-47A7-9950-95E5BF4708E8}" type="pres">
      <dgm:prSet presAssocID="{C533063D-04FA-44DC-A95C-9049B5259D3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8350C48-EA3E-43D1-B082-9C54D9ECE1B6}" type="presOf" srcId="{76A13FF3-5402-4A9B-9AF6-B54629CFD26C}" destId="{D651A27F-279C-45C9-B1D4-0EDD68C15232}" srcOrd="0" destOrd="0" presId="urn:microsoft.com/office/officeart/2005/8/layout/radial4"/>
    <dgm:cxn modelId="{5F556AD8-D0A5-4907-822F-7F7178A8BAC8}" type="presOf" srcId="{A4C1DC68-9208-45C7-B150-840AD7AC608B}" destId="{3A75BFF8-CB59-4440-9B5E-72772C43ED61}" srcOrd="0" destOrd="0" presId="urn:microsoft.com/office/officeart/2005/8/layout/radial4"/>
    <dgm:cxn modelId="{DC3DE713-6B13-4D86-9C90-362719344CAB}" type="presOf" srcId="{505D3CC2-A16F-4403-BB9E-7573C50957F8}" destId="{91AFE660-B2EC-488B-9131-22AC3154F859}" srcOrd="0" destOrd="0" presId="urn:microsoft.com/office/officeart/2005/8/layout/radial4"/>
    <dgm:cxn modelId="{5939CD6D-4181-4AC3-99AD-DB09334088E2}" srcId="{FCC61CC8-9B70-49A5-9B2C-D864B3762BE8}" destId="{660F6289-417F-4904-B3A7-8343C927CE24}" srcOrd="1" destOrd="0" parTransId="{248423D8-2374-44DF-A05C-8F7EB3380C0B}" sibTransId="{EBDB5BC7-3DA1-48FC-920A-9241F59B1F73}"/>
    <dgm:cxn modelId="{3A8C153E-3F99-4B04-8B33-4FC502FCAB10}" type="presOf" srcId="{FCC61CC8-9B70-49A5-9B2C-D864B3762BE8}" destId="{DCE4DE35-7A26-4F7F-ACDD-CEC8E8C0C3DF}" srcOrd="0" destOrd="0" presId="urn:microsoft.com/office/officeart/2005/8/layout/radial4"/>
    <dgm:cxn modelId="{5B9E090C-C0E8-463C-ABF0-E15D52002AAC}" type="presOf" srcId="{C533063D-04FA-44DC-A95C-9049B5259D3B}" destId="{E264AB1E-0D18-47A7-9950-95E5BF4708E8}" srcOrd="0" destOrd="0" presId="urn:microsoft.com/office/officeart/2005/8/layout/radial4"/>
    <dgm:cxn modelId="{F4E74876-F6D4-460D-A29F-60D4680E8A89}" type="presOf" srcId="{1268F228-2273-4E13-A723-E744370A437E}" destId="{3983BA3E-B1AA-4351-86BF-4B770B76F7BB}" srcOrd="0" destOrd="0" presId="urn:microsoft.com/office/officeart/2005/8/layout/radial4"/>
    <dgm:cxn modelId="{4695E5E6-E1FE-40AC-9D23-EA7F27D947FB}" type="presOf" srcId="{248423D8-2374-44DF-A05C-8F7EB3380C0B}" destId="{234D657A-B49C-4B09-9CC0-0EB47252F9BB}" srcOrd="0" destOrd="0" presId="urn:microsoft.com/office/officeart/2005/8/layout/radial4"/>
    <dgm:cxn modelId="{A788AFD8-6FA8-4E85-9C19-2D950ACD5623}" type="presOf" srcId="{CD0126B6-F407-4EE8-B584-9AE17AFB4A6B}" destId="{F41497D7-605E-403F-82D6-9C5CCC5F1E8C}" srcOrd="0" destOrd="0" presId="urn:microsoft.com/office/officeart/2005/8/layout/radial4"/>
    <dgm:cxn modelId="{81361DEA-4D16-40A7-B19C-BF780C3F7FC8}" srcId="{FCC61CC8-9B70-49A5-9B2C-D864B3762BE8}" destId="{C533063D-04FA-44DC-A95C-9049B5259D3B}" srcOrd="3" destOrd="0" parTransId="{A4C1DC68-9208-45C7-B150-840AD7AC608B}" sibTransId="{E05254DC-B795-44C9-ADCE-707C2C643FBA}"/>
    <dgm:cxn modelId="{17338928-398C-419F-A352-CD8FF4480345}" type="presOf" srcId="{9B56C1D5-7B6D-4E3A-839E-64C5A9F9E5E2}" destId="{4E9F7D0E-BFE4-4EAB-8CA7-3027612E35A3}" srcOrd="0" destOrd="0" presId="urn:microsoft.com/office/officeart/2005/8/layout/radial4"/>
    <dgm:cxn modelId="{3A582BF3-3833-4BAC-9FBB-373011A64376}" srcId="{FCC61CC8-9B70-49A5-9B2C-D864B3762BE8}" destId="{76A13FF3-5402-4A9B-9AF6-B54629CFD26C}" srcOrd="2" destOrd="0" parTransId="{1268F228-2273-4E13-A723-E744370A437E}" sibTransId="{6CC3D93E-E12C-4E62-AFEB-635AA3450B4A}"/>
    <dgm:cxn modelId="{34E16F1B-4FA5-483E-A077-D24D07D520B5}" srcId="{CD0126B6-F407-4EE8-B584-9AE17AFB4A6B}" destId="{FCC61CC8-9B70-49A5-9B2C-D864B3762BE8}" srcOrd="0" destOrd="0" parTransId="{C4B8D749-DB29-4D71-B265-7674517EB984}" sibTransId="{F50C99E4-17B1-41EE-BAD4-44B2FDA163DD}"/>
    <dgm:cxn modelId="{7D0C2BC9-8C2E-4DD8-9CFF-2F19D5146959}" type="presOf" srcId="{660F6289-417F-4904-B3A7-8343C927CE24}" destId="{D05E9F98-7023-4518-B357-E13C94931D8F}" srcOrd="0" destOrd="0" presId="urn:microsoft.com/office/officeart/2005/8/layout/radial4"/>
    <dgm:cxn modelId="{AAC0D704-A8D3-4294-84D8-DDB067CAE6D6}" srcId="{FCC61CC8-9B70-49A5-9B2C-D864B3762BE8}" destId="{505D3CC2-A16F-4403-BB9E-7573C50957F8}" srcOrd="0" destOrd="0" parTransId="{9B56C1D5-7B6D-4E3A-839E-64C5A9F9E5E2}" sibTransId="{006D2040-FF7C-4D93-92BC-377E59EFC0D5}"/>
    <dgm:cxn modelId="{0891C6E8-AF47-4A21-A126-52392A1B8109}" type="presParOf" srcId="{F41497D7-605E-403F-82D6-9C5CCC5F1E8C}" destId="{DCE4DE35-7A26-4F7F-ACDD-CEC8E8C0C3DF}" srcOrd="0" destOrd="0" presId="urn:microsoft.com/office/officeart/2005/8/layout/radial4"/>
    <dgm:cxn modelId="{18413820-00D8-4AE7-B0A1-5FC0D4AA8D5E}" type="presParOf" srcId="{F41497D7-605E-403F-82D6-9C5CCC5F1E8C}" destId="{4E9F7D0E-BFE4-4EAB-8CA7-3027612E35A3}" srcOrd="1" destOrd="0" presId="urn:microsoft.com/office/officeart/2005/8/layout/radial4"/>
    <dgm:cxn modelId="{E5962094-7DA8-4E84-9BBB-4D09D5D960C6}" type="presParOf" srcId="{F41497D7-605E-403F-82D6-9C5CCC5F1E8C}" destId="{91AFE660-B2EC-488B-9131-22AC3154F859}" srcOrd="2" destOrd="0" presId="urn:microsoft.com/office/officeart/2005/8/layout/radial4"/>
    <dgm:cxn modelId="{24700C3F-875D-44EB-B4BD-47C404C33009}" type="presParOf" srcId="{F41497D7-605E-403F-82D6-9C5CCC5F1E8C}" destId="{234D657A-B49C-4B09-9CC0-0EB47252F9BB}" srcOrd="3" destOrd="0" presId="urn:microsoft.com/office/officeart/2005/8/layout/radial4"/>
    <dgm:cxn modelId="{01EE14EF-4FEA-45BD-B63F-82768FD76B1F}" type="presParOf" srcId="{F41497D7-605E-403F-82D6-9C5CCC5F1E8C}" destId="{D05E9F98-7023-4518-B357-E13C94931D8F}" srcOrd="4" destOrd="0" presId="urn:microsoft.com/office/officeart/2005/8/layout/radial4"/>
    <dgm:cxn modelId="{87DB7996-F4C8-4AD1-A3E5-C827D2C04F30}" type="presParOf" srcId="{F41497D7-605E-403F-82D6-9C5CCC5F1E8C}" destId="{3983BA3E-B1AA-4351-86BF-4B770B76F7BB}" srcOrd="5" destOrd="0" presId="urn:microsoft.com/office/officeart/2005/8/layout/radial4"/>
    <dgm:cxn modelId="{98A32D83-8ABF-4F43-9E9C-41EB514C5E6E}" type="presParOf" srcId="{F41497D7-605E-403F-82D6-9C5CCC5F1E8C}" destId="{D651A27F-279C-45C9-B1D4-0EDD68C15232}" srcOrd="6" destOrd="0" presId="urn:microsoft.com/office/officeart/2005/8/layout/radial4"/>
    <dgm:cxn modelId="{64D2A341-A4A3-4E73-87F5-6B787477B8B9}" type="presParOf" srcId="{F41497D7-605E-403F-82D6-9C5CCC5F1E8C}" destId="{3A75BFF8-CB59-4440-9B5E-72772C43ED61}" srcOrd="7" destOrd="0" presId="urn:microsoft.com/office/officeart/2005/8/layout/radial4"/>
    <dgm:cxn modelId="{D573128B-6D6E-4E38-BA64-66A3AEE1C04C}" type="presParOf" srcId="{F41497D7-605E-403F-82D6-9C5CCC5F1E8C}" destId="{E264AB1E-0D18-47A7-9950-95E5BF4708E8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C21B24-31C5-4C33-BEB0-58BFDB828396}" type="doc">
      <dgm:prSet loTypeId="urn:microsoft.com/office/officeart/2005/8/layout/hProcess9" loCatId="process" qsTypeId="urn:microsoft.com/office/officeart/2005/8/quickstyle/3d6" qsCatId="3D" csTypeId="urn:microsoft.com/office/officeart/2005/8/colors/colorful3" csCatId="colorful" phldr="1"/>
      <dgm:spPr/>
    </dgm:pt>
    <dgm:pt modelId="{2327D5E1-C5D0-415B-854D-0C6173955EF5}">
      <dgm:prSet phldrT="[Texto]"/>
      <dgm:spPr/>
      <dgm:t>
        <a:bodyPr/>
        <a:lstStyle/>
        <a:p>
          <a:r>
            <a:rPr lang="es-AR" dirty="0" err="1" smtClean="0"/>
            <a:t>transisión</a:t>
          </a:r>
          <a:r>
            <a:rPr lang="es-AR" dirty="0" smtClean="0"/>
            <a:t/>
          </a:r>
          <a:br>
            <a:rPr lang="es-AR" dirty="0" smtClean="0"/>
          </a:br>
          <a:r>
            <a:rPr lang="es-AR" dirty="0" smtClean="0"/>
            <a:t>(4 semanas)</a:t>
          </a:r>
          <a:endParaRPr lang="es-AR" dirty="0"/>
        </a:p>
      </dgm:t>
    </dgm:pt>
    <dgm:pt modelId="{87CDE6AF-D2AF-47FB-B45B-A746D86526B7}" type="parTrans" cxnId="{0F672F06-D02E-4071-9954-50D551DBB6DA}">
      <dgm:prSet/>
      <dgm:spPr/>
      <dgm:t>
        <a:bodyPr/>
        <a:lstStyle/>
        <a:p>
          <a:endParaRPr lang="es-AR"/>
        </a:p>
      </dgm:t>
    </dgm:pt>
    <dgm:pt modelId="{1C929C18-21A6-4680-BFC7-355197A72BCB}" type="sibTrans" cxnId="{0F672F06-D02E-4071-9954-50D551DBB6DA}">
      <dgm:prSet/>
      <dgm:spPr/>
      <dgm:t>
        <a:bodyPr/>
        <a:lstStyle/>
        <a:p>
          <a:endParaRPr lang="es-AR"/>
        </a:p>
      </dgm:t>
    </dgm:pt>
    <dgm:pt modelId="{9D792FB6-9765-4B4E-BBD1-86349FDEBF9A}">
      <dgm:prSet phldrT="[Texto]"/>
      <dgm:spPr/>
      <dgm:t>
        <a:bodyPr/>
        <a:lstStyle/>
        <a:p>
          <a:r>
            <a:rPr lang="es-AR" dirty="0" smtClean="0"/>
            <a:t>capacitación</a:t>
          </a:r>
          <a:br>
            <a:rPr lang="es-AR" dirty="0" smtClean="0"/>
          </a:br>
          <a:r>
            <a:rPr lang="es-AR" dirty="0" smtClean="0"/>
            <a:t>(3 semanas)</a:t>
          </a:r>
          <a:endParaRPr lang="es-AR" dirty="0"/>
        </a:p>
      </dgm:t>
    </dgm:pt>
    <dgm:pt modelId="{5646648A-D7A0-472C-AD10-9435CD1895F4}" type="parTrans" cxnId="{C0FFD4C2-01EE-4E84-8E28-CAB3EE6296F7}">
      <dgm:prSet/>
      <dgm:spPr/>
      <dgm:t>
        <a:bodyPr/>
        <a:lstStyle/>
        <a:p>
          <a:endParaRPr lang="es-AR"/>
        </a:p>
      </dgm:t>
    </dgm:pt>
    <dgm:pt modelId="{73CAE4C7-6AC7-425D-9873-F39F5AFF1FC8}" type="sibTrans" cxnId="{C0FFD4C2-01EE-4E84-8E28-CAB3EE6296F7}">
      <dgm:prSet/>
      <dgm:spPr/>
      <dgm:t>
        <a:bodyPr/>
        <a:lstStyle/>
        <a:p>
          <a:endParaRPr lang="es-AR"/>
        </a:p>
      </dgm:t>
    </dgm:pt>
    <dgm:pt modelId="{C02E43BE-9951-43E7-B50C-233A15111D71}">
      <dgm:prSet phldrT="[Texto]"/>
      <dgm:spPr/>
      <dgm:t>
        <a:bodyPr/>
        <a:lstStyle/>
        <a:p>
          <a:r>
            <a:rPr lang="es-AR" dirty="0" smtClean="0"/>
            <a:t>Ciclo </a:t>
          </a:r>
          <a:r>
            <a:rPr lang="es-AR" dirty="0" err="1" smtClean="0"/>
            <a:t>Evangelístico</a:t>
          </a:r>
          <a:r>
            <a:rPr lang="es-AR" dirty="0" smtClean="0"/>
            <a:t/>
          </a:r>
          <a:br>
            <a:rPr lang="es-AR" dirty="0" smtClean="0"/>
          </a:br>
          <a:r>
            <a:rPr lang="es-AR" dirty="0" smtClean="0"/>
            <a:t>(5 semanas)</a:t>
          </a:r>
          <a:endParaRPr lang="es-AR" dirty="0"/>
        </a:p>
      </dgm:t>
    </dgm:pt>
    <dgm:pt modelId="{7ED2650E-A21B-4D56-8EBB-8BD521281294}" type="parTrans" cxnId="{1024BCB6-DBDB-4A6A-91F0-898B188CB805}">
      <dgm:prSet/>
      <dgm:spPr/>
      <dgm:t>
        <a:bodyPr/>
        <a:lstStyle/>
        <a:p>
          <a:endParaRPr lang="es-AR"/>
        </a:p>
      </dgm:t>
    </dgm:pt>
    <dgm:pt modelId="{175FD3CE-1AA5-41D0-83F5-2845F1EDC194}" type="sibTrans" cxnId="{1024BCB6-DBDB-4A6A-91F0-898B188CB805}">
      <dgm:prSet/>
      <dgm:spPr/>
      <dgm:t>
        <a:bodyPr/>
        <a:lstStyle/>
        <a:p>
          <a:endParaRPr lang="es-AR"/>
        </a:p>
      </dgm:t>
    </dgm:pt>
    <dgm:pt modelId="{835402D9-8613-4815-9EF9-D651E11419E2}" type="pres">
      <dgm:prSet presAssocID="{EDC21B24-31C5-4C33-BEB0-58BFDB828396}" presName="CompostProcess" presStyleCnt="0">
        <dgm:presLayoutVars>
          <dgm:dir/>
          <dgm:resizeHandles val="exact"/>
        </dgm:presLayoutVars>
      </dgm:prSet>
      <dgm:spPr/>
    </dgm:pt>
    <dgm:pt modelId="{538C6F91-19C3-4273-A353-B07F047E6035}" type="pres">
      <dgm:prSet presAssocID="{EDC21B24-31C5-4C33-BEB0-58BFDB828396}" presName="arrow" presStyleLbl="bgShp" presStyleIdx="0" presStyleCnt="1"/>
      <dgm:spPr/>
    </dgm:pt>
    <dgm:pt modelId="{0852E818-9027-4EEC-8A58-1A2522F22680}" type="pres">
      <dgm:prSet presAssocID="{EDC21B24-31C5-4C33-BEB0-58BFDB828396}" presName="linearProcess" presStyleCnt="0"/>
      <dgm:spPr/>
    </dgm:pt>
    <dgm:pt modelId="{A98F52CF-6BA3-4B35-918D-1C01CD92C03D}" type="pres">
      <dgm:prSet presAssocID="{2327D5E1-C5D0-415B-854D-0C6173955EF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31EC1AA-AE30-4D36-ADC8-B4A075DB710D}" type="pres">
      <dgm:prSet presAssocID="{1C929C18-21A6-4680-BFC7-355197A72BCB}" presName="sibTrans" presStyleCnt="0"/>
      <dgm:spPr/>
    </dgm:pt>
    <dgm:pt modelId="{B54AFBBC-BF90-451F-8E83-7DA41E394124}" type="pres">
      <dgm:prSet presAssocID="{9D792FB6-9765-4B4E-BBD1-86349FDEBF9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BC760AB-015E-4D9C-A2B5-A41ABAAC4383}" type="pres">
      <dgm:prSet presAssocID="{73CAE4C7-6AC7-425D-9873-F39F5AFF1FC8}" presName="sibTrans" presStyleCnt="0"/>
      <dgm:spPr/>
    </dgm:pt>
    <dgm:pt modelId="{76F39CB1-A628-4E28-B5BA-C926B3175F33}" type="pres">
      <dgm:prSet presAssocID="{C02E43BE-9951-43E7-B50C-233A15111D7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27E4A50-8435-4966-9334-595698520AE6}" type="presOf" srcId="{9D792FB6-9765-4B4E-BBD1-86349FDEBF9A}" destId="{B54AFBBC-BF90-451F-8E83-7DA41E394124}" srcOrd="0" destOrd="0" presId="urn:microsoft.com/office/officeart/2005/8/layout/hProcess9"/>
    <dgm:cxn modelId="{5B9DEF6E-A1C6-4776-9734-7046016602D0}" type="presOf" srcId="{2327D5E1-C5D0-415B-854D-0C6173955EF5}" destId="{A98F52CF-6BA3-4B35-918D-1C01CD92C03D}" srcOrd="0" destOrd="0" presId="urn:microsoft.com/office/officeart/2005/8/layout/hProcess9"/>
    <dgm:cxn modelId="{C0FFD4C2-01EE-4E84-8E28-CAB3EE6296F7}" srcId="{EDC21B24-31C5-4C33-BEB0-58BFDB828396}" destId="{9D792FB6-9765-4B4E-BBD1-86349FDEBF9A}" srcOrd="1" destOrd="0" parTransId="{5646648A-D7A0-472C-AD10-9435CD1895F4}" sibTransId="{73CAE4C7-6AC7-425D-9873-F39F5AFF1FC8}"/>
    <dgm:cxn modelId="{1024BCB6-DBDB-4A6A-91F0-898B188CB805}" srcId="{EDC21B24-31C5-4C33-BEB0-58BFDB828396}" destId="{C02E43BE-9951-43E7-B50C-233A15111D71}" srcOrd="2" destOrd="0" parTransId="{7ED2650E-A21B-4D56-8EBB-8BD521281294}" sibTransId="{175FD3CE-1AA5-41D0-83F5-2845F1EDC194}"/>
    <dgm:cxn modelId="{0F672F06-D02E-4071-9954-50D551DBB6DA}" srcId="{EDC21B24-31C5-4C33-BEB0-58BFDB828396}" destId="{2327D5E1-C5D0-415B-854D-0C6173955EF5}" srcOrd="0" destOrd="0" parTransId="{87CDE6AF-D2AF-47FB-B45B-A746D86526B7}" sibTransId="{1C929C18-21A6-4680-BFC7-355197A72BCB}"/>
    <dgm:cxn modelId="{3D1A39F1-78AA-4FA0-8E2E-F9DB1E525648}" type="presOf" srcId="{EDC21B24-31C5-4C33-BEB0-58BFDB828396}" destId="{835402D9-8613-4815-9EF9-D651E11419E2}" srcOrd="0" destOrd="0" presId="urn:microsoft.com/office/officeart/2005/8/layout/hProcess9"/>
    <dgm:cxn modelId="{019DF30F-E375-4F94-A5CB-7337DA3D23D1}" type="presOf" srcId="{C02E43BE-9951-43E7-B50C-233A15111D71}" destId="{76F39CB1-A628-4E28-B5BA-C926B3175F33}" srcOrd="0" destOrd="0" presId="urn:microsoft.com/office/officeart/2005/8/layout/hProcess9"/>
    <dgm:cxn modelId="{04D34A34-A31A-492F-BE40-AC5DBCAE1A9B}" type="presParOf" srcId="{835402D9-8613-4815-9EF9-D651E11419E2}" destId="{538C6F91-19C3-4273-A353-B07F047E6035}" srcOrd="0" destOrd="0" presId="urn:microsoft.com/office/officeart/2005/8/layout/hProcess9"/>
    <dgm:cxn modelId="{BBAAC37C-3043-4F98-9B73-F1B953DC6E21}" type="presParOf" srcId="{835402D9-8613-4815-9EF9-D651E11419E2}" destId="{0852E818-9027-4EEC-8A58-1A2522F22680}" srcOrd="1" destOrd="0" presId="urn:microsoft.com/office/officeart/2005/8/layout/hProcess9"/>
    <dgm:cxn modelId="{E46216DD-ABBB-489E-AE78-175020CC7EEF}" type="presParOf" srcId="{0852E818-9027-4EEC-8A58-1A2522F22680}" destId="{A98F52CF-6BA3-4B35-918D-1C01CD92C03D}" srcOrd="0" destOrd="0" presId="urn:microsoft.com/office/officeart/2005/8/layout/hProcess9"/>
    <dgm:cxn modelId="{29096985-BAB5-4D39-8D13-44C8194CD29A}" type="presParOf" srcId="{0852E818-9027-4EEC-8A58-1A2522F22680}" destId="{431EC1AA-AE30-4D36-ADC8-B4A075DB710D}" srcOrd="1" destOrd="0" presId="urn:microsoft.com/office/officeart/2005/8/layout/hProcess9"/>
    <dgm:cxn modelId="{9EDA3E72-069F-4EFC-8DA6-98496B97DA8E}" type="presParOf" srcId="{0852E818-9027-4EEC-8A58-1A2522F22680}" destId="{B54AFBBC-BF90-451F-8E83-7DA41E394124}" srcOrd="2" destOrd="0" presId="urn:microsoft.com/office/officeart/2005/8/layout/hProcess9"/>
    <dgm:cxn modelId="{CBCBB721-8BFA-4392-9B74-AF61B29B89AB}" type="presParOf" srcId="{0852E818-9027-4EEC-8A58-1A2522F22680}" destId="{3BC760AB-015E-4D9C-A2B5-A41ABAAC4383}" srcOrd="3" destOrd="0" presId="urn:microsoft.com/office/officeart/2005/8/layout/hProcess9"/>
    <dgm:cxn modelId="{FF644F02-F595-46A0-95DF-CD64E21A0E3B}" type="presParOf" srcId="{0852E818-9027-4EEC-8A58-1A2522F22680}" destId="{76F39CB1-A628-4E28-B5BA-C926B3175F3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8F2945-34EF-46E8-9C76-66C721931522}" type="doc">
      <dgm:prSet loTypeId="urn:microsoft.com/office/officeart/2005/8/layout/cycle1" loCatId="cycle" qsTypeId="urn:microsoft.com/office/officeart/2005/8/quickstyle/3d8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061CA35-E06A-4563-9E31-3D86C9DFB4B7}">
      <dgm:prSet/>
      <dgm:spPr/>
      <dgm:t>
        <a:bodyPr/>
        <a:lstStyle/>
        <a:p>
          <a:r>
            <a:rPr lang="es-AR" dirty="0" smtClean="0"/>
            <a:t>VUELVE A </a:t>
          </a:r>
          <a:endParaRPr lang="es-AR" dirty="0"/>
        </a:p>
      </dgm:t>
    </dgm:pt>
    <dgm:pt modelId="{4B71E001-33B4-4D40-AA21-A212D147416F}" type="parTrans" cxnId="{C1491E8B-9B85-4085-A541-7B89FB348D3B}">
      <dgm:prSet/>
      <dgm:spPr/>
      <dgm:t>
        <a:bodyPr/>
        <a:lstStyle/>
        <a:p>
          <a:endParaRPr lang="es-AR"/>
        </a:p>
      </dgm:t>
    </dgm:pt>
    <dgm:pt modelId="{43719341-5EEA-42EF-8A15-E5FA17860298}" type="sibTrans" cxnId="{C1491E8B-9B85-4085-A541-7B89FB348D3B}">
      <dgm:prSet/>
      <dgm:spPr/>
      <dgm:t>
        <a:bodyPr/>
        <a:lstStyle/>
        <a:p>
          <a:endParaRPr lang="es-AR"/>
        </a:p>
      </dgm:t>
    </dgm:pt>
    <dgm:pt modelId="{6A343BA4-CA79-49BE-828D-13BF83850785}">
      <dgm:prSet/>
      <dgm:spPr/>
      <dgm:t>
        <a:bodyPr/>
        <a:lstStyle/>
        <a:p>
          <a:r>
            <a:rPr lang="es-AR" dirty="0" smtClean="0"/>
            <a:t>COMENZAR</a:t>
          </a:r>
          <a:endParaRPr lang="es-AR" dirty="0"/>
        </a:p>
      </dgm:t>
    </dgm:pt>
    <dgm:pt modelId="{C8C0C92D-5AB0-458A-A538-09372A5FCF5D}" type="parTrans" cxnId="{2D68374E-9065-4ACC-ABDC-716634BEF3CB}">
      <dgm:prSet/>
      <dgm:spPr/>
      <dgm:t>
        <a:bodyPr/>
        <a:lstStyle/>
        <a:p>
          <a:endParaRPr lang="es-AR"/>
        </a:p>
      </dgm:t>
    </dgm:pt>
    <dgm:pt modelId="{595590AE-2372-4AE2-8458-DCB1D4281353}" type="sibTrans" cxnId="{2D68374E-9065-4ACC-ABDC-716634BEF3CB}">
      <dgm:prSet/>
      <dgm:spPr/>
      <dgm:t>
        <a:bodyPr/>
        <a:lstStyle/>
        <a:p>
          <a:endParaRPr lang="es-AR"/>
        </a:p>
      </dgm:t>
    </dgm:pt>
    <dgm:pt modelId="{5C1CB790-8398-409D-BA54-18E1021A78C5}">
      <dgm:prSet/>
      <dgm:spPr/>
      <dgm:t>
        <a:bodyPr/>
        <a:lstStyle/>
        <a:p>
          <a:r>
            <a:rPr lang="es-AR" dirty="0" smtClean="0"/>
            <a:t>EL CICLO</a:t>
          </a:r>
          <a:endParaRPr lang="es-AR" dirty="0"/>
        </a:p>
      </dgm:t>
    </dgm:pt>
    <dgm:pt modelId="{CD46A287-34A9-4034-9DF8-0E06DE0653E9}" type="parTrans" cxnId="{FA86B286-27CA-41CA-AE06-E76BB604B78F}">
      <dgm:prSet/>
      <dgm:spPr/>
      <dgm:t>
        <a:bodyPr/>
        <a:lstStyle/>
        <a:p>
          <a:endParaRPr lang="es-AR"/>
        </a:p>
      </dgm:t>
    </dgm:pt>
    <dgm:pt modelId="{4D9769F4-4E26-4417-8128-23DCA0B72DAF}" type="sibTrans" cxnId="{FA86B286-27CA-41CA-AE06-E76BB604B78F}">
      <dgm:prSet/>
      <dgm:spPr/>
      <dgm:t>
        <a:bodyPr/>
        <a:lstStyle/>
        <a:p>
          <a:endParaRPr lang="es-AR"/>
        </a:p>
      </dgm:t>
    </dgm:pt>
    <dgm:pt modelId="{7D5E60EE-EA68-4B6D-A0EA-8BB83DC83C33}" type="pres">
      <dgm:prSet presAssocID="{608F2945-34EF-46E8-9C76-66C721931522}" presName="cycle" presStyleCnt="0">
        <dgm:presLayoutVars>
          <dgm:dir/>
          <dgm:resizeHandles val="exact"/>
        </dgm:presLayoutVars>
      </dgm:prSet>
      <dgm:spPr/>
    </dgm:pt>
    <dgm:pt modelId="{5739C801-116D-464D-AAA3-7C11FE0B859C}" type="pres">
      <dgm:prSet presAssocID="{D061CA35-E06A-4563-9E31-3D86C9DFB4B7}" presName="dummy" presStyleCnt="0"/>
      <dgm:spPr/>
    </dgm:pt>
    <dgm:pt modelId="{3CC264D8-82BF-4428-93C9-D846DE7FD7DB}" type="pres">
      <dgm:prSet presAssocID="{D061CA35-E06A-4563-9E31-3D86C9DFB4B7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15954D8-6889-4C22-9154-A4B0DC4EAC96}" type="pres">
      <dgm:prSet presAssocID="{43719341-5EEA-42EF-8A15-E5FA17860298}" presName="sibTrans" presStyleLbl="node1" presStyleIdx="0" presStyleCnt="3"/>
      <dgm:spPr/>
    </dgm:pt>
    <dgm:pt modelId="{834E6665-CF4B-4D7E-AB4B-5FF0970A9BD6}" type="pres">
      <dgm:prSet presAssocID="{6A343BA4-CA79-49BE-828D-13BF83850785}" presName="dummy" presStyleCnt="0"/>
      <dgm:spPr/>
    </dgm:pt>
    <dgm:pt modelId="{21BB851A-4095-4011-B311-FC60CEFA3110}" type="pres">
      <dgm:prSet presAssocID="{6A343BA4-CA79-49BE-828D-13BF83850785}" presName="node" presStyleLbl="revTx" presStyleIdx="1" presStyleCnt="3">
        <dgm:presLayoutVars>
          <dgm:bulletEnabled val="1"/>
        </dgm:presLayoutVars>
      </dgm:prSet>
      <dgm:spPr/>
    </dgm:pt>
    <dgm:pt modelId="{3243C339-39A9-470A-A70A-A2BA79449638}" type="pres">
      <dgm:prSet presAssocID="{595590AE-2372-4AE2-8458-DCB1D4281353}" presName="sibTrans" presStyleLbl="node1" presStyleIdx="1" presStyleCnt="3"/>
      <dgm:spPr/>
    </dgm:pt>
    <dgm:pt modelId="{2B93838B-8172-4D71-B5F7-B298D302C17D}" type="pres">
      <dgm:prSet presAssocID="{5C1CB790-8398-409D-BA54-18E1021A78C5}" presName="dummy" presStyleCnt="0"/>
      <dgm:spPr/>
    </dgm:pt>
    <dgm:pt modelId="{F1AE575E-C9FA-4E9D-9D77-84FE80DF8FE8}" type="pres">
      <dgm:prSet presAssocID="{5C1CB790-8398-409D-BA54-18E1021A78C5}" presName="node" presStyleLbl="revTx" presStyleIdx="2" presStyleCnt="3">
        <dgm:presLayoutVars>
          <dgm:bulletEnabled val="1"/>
        </dgm:presLayoutVars>
      </dgm:prSet>
      <dgm:spPr/>
    </dgm:pt>
    <dgm:pt modelId="{41A612B1-31EC-4D8D-B6A5-8CB25E1E78F5}" type="pres">
      <dgm:prSet presAssocID="{4D9769F4-4E26-4417-8128-23DCA0B72DAF}" presName="sibTrans" presStyleLbl="node1" presStyleIdx="2" presStyleCnt="3"/>
      <dgm:spPr/>
    </dgm:pt>
  </dgm:ptLst>
  <dgm:cxnLst>
    <dgm:cxn modelId="{C3D73F84-3500-4AC5-90D9-F9104FC720F4}" type="presOf" srcId="{5C1CB790-8398-409D-BA54-18E1021A78C5}" destId="{F1AE575E-C9FA-4E9D-9D77-84FE80DF8FE8}" srcOrd="0" destOrd="0" presId="urn:microsoft.com/office/officeart/2005/8/layout/cycle1"/>
    <dgm:cxn modelId="{15D03239-2F35-4E79-BB70-D3F8BA28AB67}" type="presOf" srcId="{595590AE-2372-4AE2-8458-DCB1D4281353}" destId="{3243C339-39A9-470A-A70A-A2BA79449638}" srcOrd="0" destOrd="0" presId="urn:microsoft.com/office/officeart/2005/8/layout/cycle1"/>
    <dgm:cxn modelId="{C1491E8B-9B85-4085-A541-7B89FB348D3B}" srcId="{608F2945-34EF-46E8-9C76-66C721931522}" destId="{D061CA35-E06A-4563-9E31-3D86C9DFB4B7}" srcOrd="0" destOrd="0" parTransId="{4B71E001-33B4-4D40-AA21-A212D147416F}" sibTransId="{43719341-5EEA-42EF-8A15-E5FA17860298}"/>
    <dgm:cxn modelId="{2D68374E-9065-4ACC-ABDC-716634BEF3CB}" srcId="{608F2945-34EF-46E8-9C76-66C721931522}" destId="{6A343BA4-CA79-49BE-828D-13BF83850785}" srcOrd="1" destOrd="0" parTransId="{C8C0C92D-5AB0-458A-A538-09372A5FCF5D}" sibTransId="{595590AE-2372-4AE2-8458-DCB1D4281353}"/>
    <dgm:cxn modelId="{A3ADCD21-5B8C-4DDF-9427-D289887F25D3}" type="presOf" srcId="{6A343BA4-CA79-49BE-828D-13BF83850785}" destId="{21BB851A-4095-4011-B311-FC60CEFA3110}" srcOrd="0" destOrd="0" presId="urn:microsoft.com/office/officeart/2005/8/layout/cycle1"/>
    <dgm:cxn modelId="{2A729CCF-D867-40DB-86D8-2F20FAA1A830}" type="presOf" srcId="{608F2945-34EF-46E8-9C76-66C721931522}" destId="{7D5E60EE-EA68-4B6D-A0EA-8BB83DC83C33}" srcOrd="0" destOrd="0" presId="urn:microsoft.com/office/officeart/2005/8/layout/cycle1"/>
    <dgm:cxn modelId="{6C53E6D6-C941-4762-BF08-1BDBE4DC06F2}" type="presOf" srcId="{D061CA35-E06A-4563-9E31-3D86C9DFB4B7}" destId="{3CC264D8-82BF-4428-93C9-D846DE7FD7DB}" srcOrd="0" destOrd="0" presId="urn:microsoft.com/office/officeart/2005/8/layout/cycle1"/>
    <dgm:cxn modelId="{529B23E9-C835-4BB4-8CAA-32023AEC29AC}" type="presOf" srcId="{43719341-5EEA-42EF-8A15-E5FA17860298}" destId="{F15954D8-6889-4C22-9154-A4B0DC4EAC96}" srcOrd="0" destOrd="0" presId="urn:microsoft.com/office/officeart/2005/8/layout/cycle1"/>
    <dgm:cxn modelId="{258F42B3-9DBC-49BD-93AD-C1F007CE032C}" type="presOf" srcId="{4D9769F4-4E26-4417-8128-23DCA0B72DAF}" destId="{41A612B1-31EC-4D8D-B6A5-8CB25E1E78F5}" srcOrd="0" destOrd="0" presId="urn:microsoft.com/office/officeart/2005/8/layout/cycle1"/>
    <dgm:cxn modelId="{FA86B286-27CA-41CA-AE06-E76BB604B78F}" srcId="{608F2945-34EF-46E8-9C76-66C721931522}" destId="{5C1CB790-8398-409D-BA54-18E1021A78C5}" srcOrd="2" destOrd="0" parTransId="{CD46A287-34A9-4034-9DF8-0E06DE0653E9}" sibTransId="{4D9769F4-4E26-4417-8128-23DCA0B72DAF}"/>
    <dgm:cxn modelId="{E638CCD3-62CF-48F2-8502-E39865364219}" type="presParOf" srcId="{7D5E60EE-EA68-4B6D-A0EA-8BB83DC83C33}" destId="{5739C801-116D-464D-AAA3-7C11FE0B859C}" srcOrd="0" destOrd="0" presId="urn:microsoft.com/office/officeart/2005/8/layout/cycle1"/>
    <dgm:cxn modelId="{1E8AAC45-FDB2-4D95-90D2-9513EB75B9EB}" type="presParOf" srcId="{7D5E60EE-EA68-4B6D-A0EA-8BB83DC83C33}" destId="{3CC264D8-82BF-4428-93C9-D846DE7FD7DB}" srcOrd="1" destOrd="0" presId="urn:microsoft.com/office/officeart/2005/8/layout/cycle1"/>
    <dgm:cxn modelId="{B9F6091F-5EF0-4822-9B2B-493AA3B8D047}" type="presParOf" srcId="{7D5E60EE-EA68-4B6D-A0EA-8BB83DC83C33}" destId="{F15954D8-6889-4C22-9154-A4B0DC4EAC96}" srcOrd="2" destOrd="0" presId="urn:microsoft.com/office/officeart/2005/8/layout/cycle1"/>
    <dgm:cxn modelId="{EDC45598-B01B-48F3-97B5-954C62483426}" type="presParOf" srcId="{7D5E60EE-EA68-4B6D-A0EA-8BB83DC83C33}" destId="{834E6665-CF4B-4D7E-AB4B-5FF0970A9BD6}" srcOrd="3" destOrd="0" presId="urn:microsoft.com/office/officeart/2005/8/layout/cycle1"/>
    <dgm:cxn modelId="{83C2BEA4-F5C9-4352-AE97-104C4EC08911}" type="presParOf" srcId="{7D5E60EE-EA68-4B6D-A0EA-8BB83DC83C33}" destId="{21BB851A-4095-4011-B311-FC60CEFA3110}" srcOrd="4" destOrd="0" presId="urn:microsoft.com/office/officeart/2005/8/layout/cycle1"/>
    <dgm:cxn modelId="{F8A00716-21A8-4636-8FB9-ABC27AF87E34}" type="presParOf" srcId="{7D5E60EE-EA68-4B6D-A0EA-8BB83DC83C33}" destId="{3243C339-39A9-470A-A70A-A2BA79449638}" srcOrd="5" destOrd="0" presId="urn:microsoft.com/office/officeart/2005/8/layout/cycle1"/>
    <dgm:cxn modelId="{2A770298-8045-48CD-B413-5D644DC9A5FA}" type="presParOf" srcId="{7D5E60EE-EA68-4B6D-A0EA-8BB83DC83C33}" destId="{2B93838B-8172-4D71-B5F7-B298D302C17D}" srcOrd="6" destOrd="0" presId="urn:microsoft.com/office/officeart/2005/8/layout/cycle1"/>
    <dgm:cxn modelId="{5EA82C17-DED8-4120-A6D4-051A36D616D0}" type="presParOf" srcId="{7D5E60EE-EA68-4B6D-A0EA-8BB83DC83C33}" destId="{F1AE575E-C9FA-4E9D-9D77-84FE80DF8FE8}" srcOrd="7" destOrd="0" presId="urn:microsoft.com/office/officeart/2005/8/layout/cycle1"/>
    <dgm:cxn modelId="{B6CB044D-9107-4B1F-8879-A5E6A9EFA990}" type="presParOf" srcId="{7D5E60EE-EA68-4B6D-A0EA-8BB83DC83C33}" destId="{41A612B1-31EC-4D8D-B6A5-8CB25E1E78F5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C2C6B0-5B63-4087-93D8-E282BB292CC6}">
      <dsp:nvSpPr>
        <dsp:cNvPr id="0" name=""/>
        <dsp:cNvSpPr/>
      </dsp:nvSpPr>
      <dsp:spPr>
        <a:xfrm>
          <a:off x="3616523" y="1259"/>
          <a:ext cx="1910953" cy="19109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ORAR</a:t>
          </a:r>
          <a:endParaRPr lang="es-AR" sz="2000" kern="1200" dirty="0"/>
        </a:p>
      </dsp:txBody>
      <dsp:txXfrm>
        <a:off x="3616523" y="1259"/>
        <a:ext cx="1910953" cy="1910953"/>
      </dsp:txXfrm>
    </dsp:sp>
    <dsp:sp modelId="{AB7DFC36-1F25-4734-BB93-1BF7EC27345E}">
      <dsp:nvSpPr>
        <dsp:cNvPr id="0" name=""/>
        <dsp:cNvSpPr/>
      </dsp:nvSpPr>
      <dsp:spPr>
        <a:xfrm rot="2413410">
          <a:off x="5372891" y="1463491"/>
          <a:ext cx="359104" cy="644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2413410">
        <a:off x="5372891" y="1463491"/>
        <a:ext cx="359104" cy="644946"/>
      </dsp:txXfrm>
    </dsp:sp>
    <dsp:sp modelId="{C8F4FC5D-E130-4EB6-AEC2-75C69857B16A}">
      <dsp:nvSpPr>
        <dsp:cNvPr id="0" name=""/>
        <dsp:cNvSpPr/>
      </dsp:nvSpPr>
      <dsp:spPr>
        <a:xfrm>
          <a:off x="5592930" y="1672843"/>
          <a:ext cx="1910953" cy="19109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PLANTAR</a:t>
          </a:r>
          <a:endParaRPr lang="es-AR" sz="2000" kern="1200" dirty="0"/>
        </a:p>
      </dsp:txBody>
      <dsp:txXfrm>
        <a:off x="5592930" y="1672843"/>
        <a:ext cx="1910953" cy="1910953"/>
      </dsp:txXfrm>
    </dsp:sp>
    <dsp:sp modelId="{E9054167-E0EE-4B72-9CF7-30232F527748}">
      <dsp:nvSpPr>
        <dsp:cNvPr id="0" name=""/>
        <dsp:cNvSpPr/>
      </dsp:nvSpPr>
      <dsp:spPr>
        <a:xfrm rot="6072845">
          <a:off x="6045699" y="3662642"/>
          <a:ext cx="467414" cy="644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6072845">
        <a:off x="6045699" y="3662642"/>
        <a:ext cx="467414" cy="644946"/>
      </dsp:txXfrm>
    </dsp:sp>
    <dsp:sp modelId="{E25BAA89-EC1C-4533-9DE7-3C8A9078799E}">
      <dsp:nvSpPr>
        <dsp:cNvPr id="0" name=""/>
        <dsp:cNvSpPr/>
      </dsp:nvSpPr>
      <dsp:spPr>
        <a:xfrm>
          <a:off x="5049785" y="4412387"/>
          <a:ext cx="1910953" cy="19109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REGAR</a:t>
          </a:r>
          <a:endParaRPr lang="es-AR" sz="2000" kern="1200" dirty="0"/>
        </a:p>
      </dsp:txBody>
      <dsp:txXfrm>
        <a:off x="5049785" y="4412387"/>
        <a:ext cx="1910953" cy="1910953"/>
      </dsp:txXfrm>
    </dsp:sp>
    <dsp:sp modelId="{73245A2A-4358-4CA1-9FA2-A2EEDF486852}">
      <dsp:nvSpPr>
        <dsp:cNvPr id="0" name=""/>
        <dsp:cNvSpPr/>
      </dsp:nvSpPr>
      <dsp:spPr>
        <a:xfrm rot="10800000">
          <a:off x="4333107" y="5045390"/>
          <a:ext cx="506452" cy="644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10800000">
        <a:off x="4333107" y="5045390"/>
        <a:ext cx="506452" cy="644946"/>
      </dsp:txXfrm>
    </dsp:sp>
    <dsp:sp modelId="{288464F6-7CB7-4B8D-97F0-2A2790D1D997}">
      <dsp:nvSpPr>
        <dsp:cNvPr id="0" name=""/>
        <dsp:cNvSpPr/>
      </dsp:nvSpPr>
      <dsp:spPr>
        <a:xfrm>
          <a:off x="2183261" y="4412387"/>
          <a:ext cx="1910953" cy="19109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5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RECOGER</a:t>
          </a:r>
          <a:endParaRPr lang="es-AR" sz="2000" kern="1200" dirty="0"/>
        </a:p>
      </dsp:txBody>
      <dsp:txXfrm>
        <a:off x="2183261" y="4412387"/>
        <a:ext cx="1910953" cy="1910953"/>
      </dsp:txXfrm>
    </dsp:sp>
    <dsp:sp modelId="{9571087F-A53E-4B57-9404-FC0573ED6009}">
      <dsp:nvSpPr>
        <dsp:cNvPr id="0" name=""/>
        <dsp:cNvSpPr/>
      </dsp:nvSpPr>
      <dsp:spPr>
        <a:xfrm rot="15120000">
          <a:off x="2447038" y="3695909"/>
          <a:ext cx="506452" cy="644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15120000">
        <a:off x="2447038" y="3695909"/>
        <a:ext cx="506452" cy="644946"/>
      </dsp:txXfrm>
    </dsp:sp>
    <dsp:sp modelId="{73785097-D356-4E3F-8416-A9E809B437C6}">
      <dsp:nvSpPr>
        <dsp:cNvPr id="0" name=""/>
        <dsp:cNvSpPr/>
      </dsp:nvSpPr>
      <dsp:spPr>
        <a:xfrm>
          <a:off x="1297456" y="1686160"/>
          <a:ext cx="1910953" cy="19109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6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LLENAR LA CASA</a:t>
          </a:r>
          <a:endParaRPr lang="es-AR" sz="2000" kern="1200" dirty="0"/>
        </a:p>
      </dsp:txBody>
      <dsp:txXfrm>
        <a:off x="1297456" y="1686160"/>
        <a:ext cx="1910953" cy="1910953"/>
      </dsp:txXfrm>
    </dsp:sp>
    <dsp:sp modelId="{F359542F-A305-47EA-AF64-879B9D2F0DD5}">
      <dsp:nvSpPr>
        <dsp:cNvPr id="0" name=""/>
        <dsp:cNvSpPr/>
      </dsp:nvSpPr>
      <dsp:spPr>
        <a:xfrm rot="19440000">
          <a:off x="3147644" y="1485138"/>
          <a:ext cx="506452" cy="644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600" kern="1200"/>
        </a:p>
      </dsp:txBody>
      <dsp:txXfrm rot="19440000">
        <a:off x="3147644" y="1485138"/>
        <a:ext cx="506452" cy="64494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AC751A-72EB-4F94-AE49-43662005E042}">
      <dsp:nvSpPr>
        <dsp:cNvPr id="0" name=""/>
        <dsp:cNvSpPr/>
      </dsp:nvSpPr>
      <dsp:spPr>
        <a:xfrm>
          <a:off x="0" y="1137360"/>
          <a:ext cx="914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AC0D1-8432-4D9D-B29C-FC7F0BFFD14E}">
      <dsp:nvSpPr>
        <dsp:cNvPr id="0" name=""/>
        <dsp:cNvSpPr/>
      </dsp:nvSpPr>
      <dsp:spPr>
        <a:xfrm>
          <a:off x="457200" y="783120"/>
          <a:ext cx="64008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5 Semanas</a:t>
          </a:r>
          <a:endParaRPr lang="es-AR" sz="2400" kern="1200" dirty="0"/>
        </a:p>
      </dsp:txBody>
      <dsp:txXfrm>
        <a:off x="457200" y="783120"/>
        <a:ext cx="6400800" cy="708480"/>
      </dsp:txXfrm>
    </dsp:sp>
    <dsp:sp modelId="{77311B92-871A-45E6-B312-E4D37DE4B052}">
      <dsp:nvSpPr>
        <dsp:cNvPr id="0" name=""/>
        <dsp:cNvSpPr/>
      </dsp:nvSpPr>
      <dsp:spPr>
        <a:xfrm>
          <a:off x="0" y="2226000"/>
          <a:ext cx="914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F923-E09F-457C-B8DC-CC58C2959F43}">
      <dsp:nvSpPr>
        <dsp:cNvPr id="0" name=""/>
        <dsp:cNvSpPr/>
      </dsp:nvSpPr>
      <dsp:spPr>
        <a:xfrm>
          <a:off x="457200" y="1871760"/>
          <a:ext cx="640080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Reuniones de líderes</a:t>
          </a:r>
          <a:endParaRPr lang="es-AR" sz="2400" kern="1200" dirty="0"/>
        </a:p>
      </dsp:txBody>
      <dsp:txXfrm>
        <a:off x="457200" y="1871760"/>
        <a:ext cx="6400800" cy="708480"/>
      </dsp:txXfrm>
    </dsp:sp>
    <dsp:sp modelId="{074E5429-E875-4159-8AED-E7AA69C704F7}">
      <dsp:nvSpPr>
        <dsp:cNvPr id="0" name=""/>
        <dsp:cNvSpPr/>
      </dsp:nvSpPr>
      <dsp:spPr>
        <a:xfrm>
          <a:off x="0" y="3314640"/>
          <a:ext cx="914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385D2-E8A9-4A79-A1D5-49706E04BF5A}">
      <dsp:nvSpPr>
        <dsp:cNvPr id="0" name=""/>
        <dsp:cNvSpPr/>
      </dsp:nvSpPr>
      <dsp:spPr>
        <a:xfrm>
          <a:off x="457200" y="2960400"/>
          <a:ext cx="640080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Planificación del ciclo (armado del equipo)</a:t>
          </a:r>
          <a:endParaRPr lang="es-AR" sz="2400" kern="1200" dirty="0"/>
        </a:p>
      </dsp:txBody>
      <dsp:txXfrm>
        <a:off x="457200" y="2960400"/>
        <a:ext cx="6400800" cy="708480"/>
      </dsp:txXfrm>
    </dsp:sp>
    <dsp:sp modelId="{559CFC3A-FA1D-4153-ACAF-3A542D417790}">
      <dsp:nvSpPr>
        <dsp:cNvPr id="0" name=""/>
        <dsp:cNvSpPr/>
      </dsp:nvSpPr>
      <dsp:spPr>
        <a:xfrm>
          <a:off x="0" y="4403280"/>
          <a:ext cx="9144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35B62-440E-41A5-AD1A-4B5A4FEDD6E1}">
      <dsp:nvSpPr>
        <dsp:cNvPr id="0" name=""/>
        <dsp:cNvSpPr/>
      </dsp:nvSpPr>
      <dsp:spPr>
        <a:xfrm>
          <a:off x="457200" y="4049040"/>
          <a:ext cx="640080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Fiesta de la amistad (culminación del ciclo)</a:t>
          </a:r>
          <a:endParaRPr lang="es-AR" sz="2400" kern="1200" dirty="0"/>
        </a:p>
      </dsp:txBody>
      <dsp:txXfrm>
        <a:off x="457200" y="4049040"/>
        <a:ext cx="6400800" cy="7084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E4DE35-7A26-4F7F-ACDD-CEC8E8C0C3DF}">
      <dsp:nvSpPr>
        <dsp:cNvPr id="0" name=""/>
        <dsp:cNvSpPr/>
      </dsp:nvSpPr>
      <dsp:spPr>
        <a:xfrm>
          <a:off x="3226307" y="3328595"/>
          <a:ext cx="2386584" cy="23865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dirty="0" smtClean="0"/>
            <a:t>Todos pescadores</a:t>
          </a:r>
          <a:endParaRPr lang="es-AR" sz="2600" kern="1200" dirty="0"/>
        </a:p>
      </dsp:txBody>
      <dsp:txXfrm>
        <a:off x="3226307" y="3328595"/>
        <a:ext cx="2386584" cy="2386584"/>
      </dsp:txXfrm>
    </dsp:sp>
    <dsp:sp modelId="{4E9F7D0E-BFE4-4EAB-8CA7-3027612E35A3}">
      <dsp:nvSpPr>
        <dsp:cNvPr id="0" name=""/>
        <dsp:cNvSpPr/>
      </dsp:nvSpPr>
      <dsp:spPr>
        <a:xfrm rot="11700000">
          <a:off x="1099578" y="3571629"/>
          <a:ext cx="2085671" cy="68017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E660-B2EC-488B-9131-22AC3154F859}">
      <dsp:nvSpPr>
        <dsp:cNvPr id="0" name=""/>
        <dsp:cNvSpPr/>
      </dsp:nvSpPr>
      <dsp:spPr>
        <a:xfrm>
          <a:off x="1484" y="2734909"/>
          <a:ext cx="2267254" cy="1813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err="1" smtClean="0"/>
            <a:t>lider</a:t>
          </a:r>
          <a:endParaRPr lang="es-AR" sz="3600" kern="1200" dirty="0"/>
        </a:p>
      </dsp:txBody>
      <dsp:txXfrm>
        <a:off x="1484" y="2734909"/>
        <a:ext cx="2267254" cy="1813803"/>
      </dsp:txXfrm>
    </dsp:sp>
    <dsp:sp modelId="{234D657A-B49C-4B09-9CC0-0EB47252F9BB}">
      <dsp:nvSpPr>
        <dsp:cNvPr id="0" name=""/>
        <dsp:cNvSpPr/>
      </dsp:nvSpPr>
      <dsp:spPr>
        <a:xfrm rot="14700000">
          <a:off x="2380434" y="2045164"/>
          <a:ext cx="2085671" cy="68017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E9F98-7023-4518-B357-E13C94931D8F}">
      <dsp:nvSpPr>
        <dsp:cNvPr id="0" name=""/>
        <dsp:cNvSpPr/>
      </dsp:nvSpPr>
      <dsp:spPr>
        <a:xfrm>
          <a:off x="1848921" y="533220"/>
          <a:ext cx="2267254" cy="1813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asistente</a:t>
          </a:r>
          <a:br>
            <a:rPr lang="es-AR" sz="3600" kern="1200" dirty="0" smtClean="0"/>
          </a:br>
          <a:r>
            <a:rPr lang="es-AR" sz="3600" kern="1200" dirty="0" smtClean="0"/>
            <a:t>(Timoteo)</a:t>
          </a:r>
          <a:endParaRPr lang="es-AR" sz="3600" kern="1200" dirty="0"/>
        </a:p>
      </dsp:txBody>
      <dsp:txXfrm>
        <a:off x="1848921" y="533220"/>
        <a:ext cx="2267254" cy="1813803"/>
      </dsp:txXfrm>
    </dsp:sp>
    <dsp:sp modelId="{3983BA3E-B1AA-4351-86BF-4B770B76F7BB}">
      <dsp:nvSpPr>
        <dsp:cNvPr id="0" name=""/>
        <dsp:cNvSpPr/>
      </dsp:nvSpPr>
      <dsp:spPr>
        <a:xfrm rot="17700000">
          <a:off x="4373093" y="2045164"/>
          <a:ext cx="2085671" cy="68017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1A27F-279C-45C9-B1D4-0EDD68C15232}">
      <dsp:nvSpPr>
        <dsp:cNvPr id="0" name=""/>
        <dsp:cNvSpPr/>
      </dsp:nvSpPr>
      <dsp:spPr>
        <a:xfrm>
          <a:off x="4723023" y="533220"/>
          <a:ext cx="2267254" cy="1813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anfitrión</a:t>
          </a:r>
          <a:endParaRPr lang="es-AR" sz="3600" kern="1200" dirty="0"/>
        </a:p>
      </dsp:txBody>
      <dsp:txXfrm>
        <a:off x="4723023" y="533220"/>
        <a:ext cx="2267254" cy="1813803"/>
      </dsp:txXfrm>
    </dsp:sp>
    <dsp:sp modelId="{3A75BFF8-CB59-4440-9B5E-72772C43ED61}">
      <dsp:nvSpPr>
        <dsp:cNvPr id="0" name=""/>
        <dsp:cNvSpPr/>
      </dsp:nvSpPr>
      <dsp:spPr>
        <a:xfrm rot="20700000">
          <a:off x="5653949" y="3571629"/>
          <a:ext cx="2085671" cy="68017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4AB1E-0D18-47A7-9950-95E5BF4708E8}">
      <dsp:nvSpPr>
        <dsp:cNvPr id="0" name=""/>
        <dsp:cNvSpPr/>
      </dsp:nvSpPr>
      <dsp:spPr>
        <a:xfrm>
          <a:off x="6570460" y="2734909"/>
          <a:ext cx="2267254" cy="1813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5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600" kern="1200" dirty="0" smtClean="0"/>
            <a:t>amigo</a:t>
          </a:r>
          <a:endParaRPr lang="es-AR" sz="3600" kern="1200" dirty="0"/>
        </a:p>
      </dsp:txBody>
      <dsp:txXfrm>
        <a:off x="6570460" y="2734909"/>
        <a:ext cx="2267254" cy="181380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8C6F91-19C3-4273-A353-B07F047E6035}">
      <dsp:nvSpPr>
        <dsp:cNvPr id="0" name=""/>
        <dsp:cNvSpPr/>
      </dsp:nvSpPr>
      <dsp:spPr>
        <a:xfrm>
          <a:off x="685799" y="0"/>
          <a:ext cx="7772400" cy="594360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F52CF-6BA3-4B35-918D-1C01CD92C03D}">
      <dsp:nvSpPr>
        <dsp:cNvPr id="0" name=""/>
        <dsp:cNvSpPr/>
      </dsp:nvSpPr>
      <dsp:spPr>
        <a:xfrm>
          <a:off x="1942" y="1783079"/>
          <a:ext cx="2919903" cy="2377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err="1" smtClean="0"/>
            <a:t>transisión</a:t>
          </a:r>
          <a:r>
            <a:rPr lang="es-AR" sz="3200" kern="1200" dirty="0" smtClean="0"/>
            <a:t/>
          </a:r>
          <a:br>
            <a:rPr lang="es-AR" sz="3200" kern="1200" dirty="0" smtClean="0"/>
          </a:br>
          <a:r>
            <a:rPr lang="es-AR" sz="3200" kern="1200" dirty="0" smtClean="0"/>
            <a:t>(4 semanas)</a:t>
          </a:r>
          <a:endParaRPr lang="es-AR" sz="3200" kern="1200" dirty="0"/>
        </a:p>
      </dsp:txBody>
      <dsp:txXfrm>
        <a:off x="1942" y="1783079"/>
        <a:ext cx="2919903" cy="2377440"/>
      </dsp:txXfrm>
    </dsp:sp>
    <dsp:sp modelId="{B54AFBBC-BF90-451F-8E83-7DA41E394124}">
      <dsp:nvSpPr>
        <dsp:cNvPr id="0" name=""/>
        <dsp:cNvSpPr/>
      </dsp:nvSpPr>
      <dsp:spPr>
        <a:xfrm>
          <a:off x="3112048" y="1783079"/>
          <a:ext cx="2919903" cy="2377440"/>
        </a:xfrm>
        <a:prstGeom prst="roundRect">
          <a:avLst/>
        </a:prstGeom>
        <a:solidFill>
          <a:schemeClr val="accent3">
            <a:hueOff val="5812304"/>
            <a:satOff val="-18573"/>
            <a:lumOff val="-4706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5812304"/>
              <a:satOff val="-18573"/>
              <a:lumOff val="-4706"/>
              <a:alphaOff val="0"/>
              <a:shade val="33000"/>
              <a:alpha val="83000"/>
            </a:scheme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capacitación</a:t>
          </a:r>
          <a:br>
            <a:rPr lang="es-AR" sz="3200" kern="1200" dirty="0" smtClean="0"/>
          </a:br>
          <a:r>
            <a:rPr lang="es-AR" sz="3200" kern="1200" dirty="0" smtClean="0"/>
            <a:t>(3 semanas)</a:t>
          </a:r>
          <a:endParaRPr lang="es-AR" sz="3200" kern="1200" dirty="0"/>
        </a:p>
      </dsp:txBody>
      <dsp:txXfrm>
        <a:off x="3112048" y="1783079"/>
        <a:ext cx="2919903" cy="2377440"/>
      </dsp:txXfrm>
    </dsp:sp>
    <dsp:sp modelId="{76F39CB1-A628-4E28-B5BA-C926B3175F33}">
      <dsp:nvSpPr>
        <dsp:cNvPr id="0" name=""/>
        <dsp:cNvSpPr/>
      </dsp:nvSpPr>
      <dsp:spPr>
        <a:xfrm>
          <a:off x="6222153" y="1783079"/>
          <a:ext cx="2919903" cy="2377440"/>
        </a:xfrm>
        <a:prstGeom prst="roundRect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11624607"/>
              <a:satOff val="-37145"/>
              <a:lumOff val="-9412"/>
              <a:alphaOff val="0"/>
              <a:shade val="33000"/>
              <a:alpha val="83000"/>
            </a:scheme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Ciclo </a:t>
          </a:r>
          <a:r>
            <a:rPr lang="es-AR" sz="3200" kern="1200" dirty="0" err="1" smtClean="0"/>
            <a:t>Evangelístico</a:t>
          </a:r>
          <a:r>
            <a:rPr lang="es-AR" sz="3200" kern="1200" dirty="0" smtClean="0"/>
            <a:t/>
          </a:r>
          <a:br>
            <a:rPr lang="es-AR" sz="3200" kern="1200" dirty="0" smtClean="0"/>
          </a:br>
          <a:r>
            <a:rPr lang="es-AR" sz="3200" kern="1200" dirty="0" smtClean="0"/>
            <a:t>(5 semanas)</a:t>
          </a:r>
          <a:endParaRPr lang="es-AR" sz="3200" kern="1200" dirty="0"/>
        </a:p>
      </dsp:txBody>
      <dsp:txXfrm>
        <a:off x="6222153" y="1783079"/>
        <a:ext cx="2919903" cy="23774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C264D8-82BF-4428-93C9-D846DE7FD7DB}">
      <dsp:nvSpPr>
        <dsp:cNvPr id="0" name=""/>
        <dsp:cNvSpPr/>
      </dsp:nvSpPr>
      <dsp:spPr>
        <a:xfrm>
          <a:off x="5451689" y="507426"/>
          <a:ext cx="2585144" cy="258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VUELVE A </a:t>
          </a:r>
          <a:endParaRPr lang="es-AR" sz="3200" kern="1200" dirty="0"/>
        </a:p>
      </dsp:txBody>
      <dsp:txXfrm>
        <a:off x="5451689" y="507426"/>
        <a:ext cx="2585144" cy="2585144"/>
      </dsp:txXfrm>
    </dsp:sp>
    <dsp:sp modelId="{F15954D8-6889-4C22-9154-A4B0DC4EAC96}">
      <dsp:nvSpPr>
        <dsp:cNvPr id="0" name=""/>
        <dsp:cNvSpPr/>
      </dsp:nvSpPr>
      <dsp:spPr>
        <a:xfrm>
          <a:off x="1517576" y="-269"/>
          <a:ext cx="6108846" cy="6108846"/>
        </a:xfrm>
        <a:prstGeom prst="circularArrow">
          <a:avLst>
            <a:gd name="adj1" fmla="val 8252"/>
            <a:gd name="adj2" fmla="val 576421"/>
            <a:gd name="adj3" fmla="val 2962466"/>
            <a:gd name="adj4" fmla="val 52654"/>
            <a:gd name="adj5" fmla="val 962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B851A-4095-4011-B311-FC60CEFA3110}">
      <dsp:nvSpPr>
        <dsp:cNvPr id="0" name=""/>
        <dsp:cNvSpPr/>
      </dsp:nvSpPr>
      <dsp:spPr>
        <a:xfrm>
          <a:off x="3279427" y="4269893"/>
          <a:ext cx="2585144" cy="258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COMENZAR</a:t>
          </a:r>
          <a:endParaRPr lang="es-AR" sz="3200" kern="1200" dirty="0"/>
        </a:p>
      </dsp:txBody>
      <dsp:txXfrm>
        <a:off x="3279427" y="4269893"/>
        <a:ext cx="2585144" cy="2585144"/>
      </dsp:txXfrm>
    </dsp:sp>
    <dsp:sp modelId="{3243C339-39A9-470A-A70A-A2BA79449638}">
      <dsp:nvSpPr>
        <dsp:cNvPr id="0" name=""/>
        <dsp:cNvSpPr/>
      </dsp:nvSpPr>
      <dsp:spPr>
        <a:xfrm>
          <a:off x="1517576" y="-269"/>
          <a:ext cx="6108846" cy="6108846"/>
        </a:xfrm>
        <a:prstGeom prst="circularArrow">
          <a:avLst>
            <a:gd name="adj1" fmla="val 8252"/>
            <a:gd name="adj2" fmla="val 576421"/>
            <a:gd name="adj3" fmla="val 10170926"/>
            <a:gd name="adj4" fmla="val 7261114"/>
            <a:gd name="adj5" fmla="val 96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E575E-C9FA-4E9D-9D77-84FE80DF8FE8}">
      <dsp:nvSpPr>
        <dsp:cNvPr id="0" name=""/>
        <dsp:cNvSpPr/>
      </dsp:nvSpPr>
      <dsp:spPr>
        <a:xfrm>
          <a:off x="1107166" y="507426"/>
          <a:ext cx="2585144" cy="258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EL CICLO</a:t>
          </a:r>
          <a:endParaRPr lang="es-AR" sz="3200" kern="1200" dirty="0"/>
        </a:p>
      </dsp:txBody>
      <dsp:txXfrm>
        <a:off x="1107166" y="507426"/>
        <a:ext cx="2585144" cy="2585144"/>
      </dsp:txXfrm>
    </dsp:sp>
    <dsp:sp modelId="{41A612B1-31EC-4D8D-B6A5-8CB25E1E78F5}">
      <dsp:nvSpPr>
        <dsp:cNvPr id="0" name=""/>
        <dsp:cNvSpPr/>
      </dsp:nvSpPr>
      <dsp:spPr>
        <a:xfrm>
          <a:off x="1517576" y="-269"/>
          <a:ext cx="6108846" cy="6108846"/>
        </a:xfrm>
        <a:prstGeom prst="circularArrow">
          <a:avLst>
            <a:gd name="adj1" fmla="val 8252"/>
            <a:gd name="adj2" fmla="val 576421"/>
            <a:gd name="adj3" fmla="val 16855423"/>
            <a:gd name="adj4" fmla="val 14968156"/>
            <a:gd name="adj5" fmla="val 962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B2102-C464-4394-B61B-8E7A2CBAD0CD}" type="datetimeFigureOut">
              <a:rPr lang="es-AR" smtClean="0"/>
              <a:pPr/>
              <a:t>03/04/2010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31965-0322-4D21-8A5B-26853574877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Ademas</a:t>
            </a:r>
            <a:r>
              <a:rPr lang="es-AR" baseline="0" dirty="0" smtClean="0"/>
              <a:t> de darles la invitación les decimos que vamos a buscarlos la </a:t>
            </a:r>
            <a:r>
              <a:rPr lang="es-AR" baseline="0" dirty="0" err="1" smtClean="0"/>
              <a:t>proxima</a:t>
            </a:r>
            <a:r>
              <a:rPr lang="es-AR" baseline="0" dirty="0" smtClean="0"/>
              <a:t> semana</a:t>
            </a:r>
          </a:p>
          <a:p>
            <a:r>
              <a:rPr lang="es-AR" baseline="0" dirty="0" smtClean="0"/>
              <a:t>(hay que ir a buscarlos!!!)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Ademas</a:t>
            </a:r>
            <a:r>
              <a:rPr lang="es-AR" baseline="0" dirty="0" smtClean="0"/>
              <a:t> esa semana hacemos una intensa guerra espiritual, incluyendo vigilias, reuniones especiales etc.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31965-0322-4D21-8A5B-26853574877E}" type="slidenum">
              <a:rPr lang="es-AR" smtClean="0"/>
              <a:pPr/>
              <a:t>16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Estamos</a:t>
            </a:r>
            <a:r>
              <a:rPr lang="es-AR" baseline="0" dirty="0" smtClean="0"/>
              <a:t> con ellos durante la fiesta y además los invitamos para el </a:t>
            </a:r>
            <a:r>
              <a:rPr lang="es-AR" baseline="0" dirty="0" err="1" smtClean="0"/>
              <a:t>proximo</a:t>
            </a:r>
            <a:r>
              <a:rPr lang="es-AR" baseline="0" dirty="0" smtClean="0"/>
              <a:t> culto, así como también a asistir al Grupo de amistad.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31965-0322-4D21-8A5B-26853574877E}" type="slidenum">
              <a:rPr lang="es-AR" smtClean="0"/>
              <a:pPr/>
              <a:t>17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58067-08A7-4658-954A-2C54C290CF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17390-E33C-4EA7-8ED8-A150D2AD428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2A68D-FFC5-488D-81AD-DB69D1281D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A7472-76EE-498B-B2A4-FC7AAA1683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B53C5-DE54-46A9-9F56-C98095353B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46E20-B057-4B2C-9CBF-34969468C0E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48340-FE51-4644-BD98-6467F905B1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C9FD7-C2F0-4B64-B120-FBE8A359AE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4493C-E169-44F9-955A-0CF25A55274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43CF4-47A9-4494-89AB-2A3FF99319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Book Antiqu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1E81-D60F-44DA-876B-59CECC3D67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69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Sans" pitchFamily="34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Book Antiqua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Book Antiqua" pitchFamily="18" charset="0"/>
              </a:rPr>
              <a:t>Second level</a:t>
            </a:r>
          </a:p>
          <a:p>
            <a:pPr lvl="2"/>
            <a:r>
              <a:rPr lang="en-US" smtClean="0">
                <a:sym typeface="Book Antiqua" pitchFamily="18" charset="0"/>
              </a:rPr>
              <a:t>Third level</a:t>
            </a:r>
          </a:p>
          <a:p>
            <a:pPr lvl="3"/>
            <a:r>
              <a:rPr lang="en-US" smtClean="0">
                <a:sym typeface="Book Antiqua" pitchFamily="18" charset="0"/>
              </a:rPr>
              <a:t>Fourth level</a:t>
            </a:r>
          </a:p>
          <a:p>
            <a:pPr lvl="4"/>
            <a:r>
              <a:rPr lang="en-US" smtClean="0">
                <a:sym typeface="Book Antiqua" pitchFamily="18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527925" y="6543675"/>
            <a:ext cx="182563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CBCBC"/>
                </a:solidFill>
                <a:cs typeface="Arial" charset="0"/>
              </a:defRPr>
            </a:lvl1pPr>
          </a:lstStyle>
          <a:p>
            <a:pPr>
              <a:defRPr/>
            </a:pPr>
            <a:fld id="{5722E125-1A93-404A-83C1-2D0811DE3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346560" presetClass="entr" presetSubtype="266173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346560" presetClass="entr" presetSubtype="2661738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099" grpId="0" build="p" autoUpdateAnimBg="0">
        <p:tmplLst>
          <p:tmpl lvl="1">
            <p:tnLst>
              <p:par>
                <p:cTn presetID="23346560" presetClass="entr" presetSubtype="2661738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3346560" presetClass="entr" presetSubtype="2661738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+mj-lt"/>
          <a:ea typeface="+mj-ea"/>
          <a:cs typeface="+mj-cs"/>
          <a:sym typeface="Lucida Sans" pitchFamily="3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charset="0"/>
          <a:ea typeface="ヒラギノ角ゴ ProN W6" charset="0"/>
          <a:cs typeface="ヒラギノ角ゴ ProN W6" charset="0"/>
          <a:sym typeface="Lucida Sans" charset="0"/>
        </a:defRPr>
      </a:lvl9pPr>
    </p:titleStyle>
    <p:bodyStyle>
      <a:lvl1pPr marL="536575" indent="-411163" algn="l" rtl="0" eaLnBrk="0" fontAlgn="base" hangingPunct="0">
        <a:spcBef>
          <a:spcPts val="700"/>
        </a:spcBef>
        <a:spcAft>
          <a:spcPct val="0"/>
        </a:spcAft>
        <a:buClr>
          <a:srgbClr val="F9F9F9"/>
        </a:buClr>
        <a:buSzPct val="64000"/>
        <a:buFont typeface="Wingdings 2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1pPr>
      <a:lvl2pPr marL="857250" indent="-282575" algn="l" rtl="0" eaLnBrk="0" fontAlgn="base" hangingPunct="0">
        <a:spcBef>
          <a:spcPts val="600"/>
        </a:spcBef>
        <a:spcAft>
          <a:spcPct val="0"/>
        </a:spcAft>
        <a:buClr>
          <a:srgbClr val="FFFFFF"/>
        </a:buClr>
        <a:buSzPct val="8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2pPr>
      <a:lvl3pPr marL="1122363" indent="-228600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94000"/>
        <a:buFont typeface="Wingdings" pitchFamily="2" charset="2"/>
        <a:buChar char="ú"/>
        <a:defRPr sz="22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3pPr>
      <a:lvl4pPr marL="1341438" indent="-182563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3" pitchFamily="18" charset="2"/>
        <a:buChar char="­"/>
        <a:defRPr sz="20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4pPr>
      <a:lvl5pPr marL="1533525" indent="-182563" algn="l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pitchFamily="18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pitchFamily="18" charset="0"/>
        </a:defRPr>
      </a:lvl5pPr>
      <a:lvl6pPr marL="19907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6pPr>
      <a:lvl7pPr marL="24479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7pPr>
      <a:lvl8pPr marL="29051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8pPr>
      <a:lvl9pPr marL="3362325" indent="-182563" algn="l" rtl="0" fontAlgn="base">
        <a:spcBef>
          <a:spcPts val="500"/>
        </a:spcBef>
        <a:spcAft>
          <a:spcPct val="0"/>
        </a:spcAft>
        <a:buClr>
          <a:srgbClr val="FFFFFF"/>
        </a:buClr>
        <a:buSzPct val="100000"/>
        <a:buFont typeface="Wingdings 2" charset="2"/>
        <a:buChar char=" "/>
        <a:defRPr sz="20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IGLESIA\Estrategia-Jesus\3.%20Estrategia%20de%20Jes&#250;s,%20fiesta%20de%20la%20amistad.pptx%23-1,1,Diapositiva%2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8213725" y="6604000"/>
            <a:ext cx="182563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fld id="{F1920E90-D9AB-4AA2-8ED6-08FB80063E72}" type="slidenum">
              <a:rPr lang="en-US" sz="1200">
                <a:solidFill>
                  <a:srgbClr val="BCBCBC"/>
                </a:solidFill>
                <a:cs typeface="Arial" charset="0"/>
              </a:rPr>
              <a:pPr algn="ctr"/>
              <a:t>1</a:t>
            </a:fld>
            <a:endParaRPr lang="en-US" sz="1200">
              <a:solidFill>
                <a:srgbClr val="BCBCBC"/>
              </a:solidFill>
              <a:cs typeface="Arial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5511800"/>
            <a:ext cx="5715000" cy="1346200"/>
          </a:xfrm>
        </p:spPr>
        <p:txBody>
          <a:bodyPr rIns="132080"/>
          <a:lstStyle/>
          <a:p>
            <a:pPr marL="39688" indent="0" algn="ctr" eaLnBrk="1" hangingPunct="1">
              <a:buFont typeface="Wingdings 2" pitchFamily="18" charset="2"/>
              <a:buNone/>
            </a:pPr>
            <a:r>
              <a:rPr lang="en-US" sz="2400" b="1" smtClean="0">
                <a:solidFill>
                  <a:srgbClr val="0C377D"/>
                </a:solidFill>
                <a:latin typeface="Helvetica" charset="0"/>
                <a:cs typeface="Helvetica" charset="0"/>
                <a:sym typeface="Helvetica" charset="0"/>
              </a:rPr>
              <a:t>Asamblea Apostólica</a:t>
            </a:r>
            <a:endParaRPr lang="en-US" sz="3600" b="1" smtClean="0">
              <a:solidFill>
                <a:srgbClr val="0C377D"/>
              </a:solidFill>
              <a:latin typeface="Helvetica" charset="0"/>
              <a:ea typeface="ヒラギノ角ゴ ProN W6" charset="0"/>
              <a:cs typeface="ヒラギノ角ゴ ProN W6" charset="0"/>
              <a:sym typeface="Helvetica" charset="0"/>
            </a:endParaRPr>
          </a:p>
          <a:p>
            <a:pPr marL="39688" indent="0" algn="ctr" eaLnBrk="1" hangingPunct="1">
              <a:buFont typeface="Wingdings 2" pitchFamily="18" charset="2"/>
              <a:buNone/>
            </a:pPr>
            <a:r>
              <a:rPr lang="en-US" sz="2400" b="1" smtClean="0">
                <a:latin typeface="Helvetica" charset="0"/>
                <a:cs typeface="Helvetica" charset="0"/>
                <a:sym typeface="Helvetica" charset="0"/>
              </a:rPr>
              <a:t>Septiembre 19, 2007</a:t>
            </a:r>
            <a:r>
              <a:rPr lang="en-US" sz="2400" b="1" smtClean="0"/>
              <a:t> </a:t>
            </a:r>
            <a:endParaRPr lang="en-US" sz="2400" b="1" smtClean="0">
              <a:ea typeface="ヒラギノ明朝 ProN W6" charset="0"/>
              <a:cs typeface="ヒラギノ明朝 ProN W6" charset="0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657152" presetClass="entr" presetSubtype="267512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657152" presetClass="entr" presetSubtype="267512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11 de Abril </a:t>
            </a:r>
            <a:br>
              <a:rPr lang="es-AR" dirty="0" smtClean="0"/>
            </a:br>
            <a:r>
              <a:rPr lang="es-AR" dirty="0" smtClean="0"/>
              <a:t>Seminario para líderes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pPr lvl="2"/>
            <a:r>
              <a:rPr lang="es-AR" sz="3200" b="1" dirty="0" smtClean="0">
                <a:solidFill>
                  <a:schemeClr val="accent5"/>
                </a:solidFill>
              </a:rPr>
              <a:t>Líderes y Auxiliares reciben el curso de cómo llevar adelante una reunión de Grupo de Amistad.</a:t>
            </a:r>
          </a:p>
          <a:p>
            <a:pPr lvl="2"/>
            <a:endParaRPr lang="es-AR" sz="3200" b="1" dirty="0" smtClean="0">
              <a:solidFill>
                <a:schemeClr val="accent5"/>
              </a:solidFill>
            </a:endParaRPr>
          </a:p>
          <a:p>
            <a:pPr lvl="2"/>
            <a:r>
              <a:rPr lang="es-AR" sz="3200" b="1" dirty="0" smtClean="0">
                <a:solidFill>
                  <a:schemeClr val="accent5"/>
                </a:solidFill>
              </a:rPr>
              <a:t>También deben estar presente los Anfitriones .</a:t>
            </a:r>
          </a:p>
          <a:p>
            <a:pPr lvl="2"/>
            <a:endParaRPr lang="es-AR" sz="3200" b="1" dirty="0" smtClean="0">
              <a:solidFill>
                <a:schemeClr val="accent5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4B53C5-DE54-46A9-9F56-C98095353B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18 de Abril </a:t>
            </a:r>
            <a:br>
              <a:rPr lang="es-AR" dirty="0" smtClean="0"/>
            </a:br>
            <a:r>
              <a:rPr lang="es-AR" dirty="0" smtClean="0"/>
              <a:t>Seminario para Anfitriones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pPr lvl="2"/>
            <a:r>
              <a:rPr lang="es-AR" sz="3200" b="1" dirty="0" smtClean="0">
                <a:solidFill>
                  <a:schemeClr val="accent5"/>
                </a:solidFill>
              </a:rPr>
              <a:t>Se explica que debe tener en cuenta un anfitrión.</a:t>
            </a:r>
          </a:p>
          <a:p>
            <a:pPr lvl="2"/>
            <a:endParaRPr lang="es-AR" sz="3200" b="1" dirty="0" smtClean="0">
              <a:solidFill>
                <a:schemeClr val="accent5"/>
              </a:solidFill>
            </a:endParaRPr>
          </a:p>
          <a:p>
            <a:pPr lvl="2"/>
            <a:r>
              <a:rPr lang="es-AR" sz="3200" b="1" dirty="0" smtClean="0">
                <a:solidFill>
                  <a:schemeClr val="accent5"/>
                </a:solidFill>
              </a:rPr>
              <a:t>Comienzan las REUNIONES DE ORACION EN LAS CASAS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4B53C5-DE54-46A9-9F56-C98095353B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Actividades del ciclo </a:t>
            </a:r>
            <a:r>
              <a:rPr lang="es-AR" dirty="0" err="1" smtClean="0"/>
              <a:t>evangelistico</a:t>
            </a:r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Cinco semanas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92275"/>
          </a:xfrm>
        </p:spPr>
        <p:txBody>
          <a:bodyPr/>
          <a:lstStyle/>
          <a:p>
            <a:r>
              <a:rPr lang="es-AR" dirty="0" smtClean="0"/>
              <a:t>Primer Semana</a:t>
            </a:r>
            <a:br>
              <a:rPr lang="es-AR" dirty="0" smtClean="0"/>
            </a:br>
            <a:r>
              <a:rPr lang="es-AR" dirty="0" smtClean="0"/>
              <a:t>25 de Abril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AR" b="1" dirty="0" smtClean="0"/>
              <a:t>Tema Semanal:</a:t>
            </a:r>
          </a:p>
          <a:p>
            <a:pPr algn="ctr">
              <a:buNone/>
            </a:pPr>
            <a:r>
              <a:rPr lang="es-AR" sz="3600" dirty="0" smtClean="0">
                <a:solidFill>
                  <a:schemeClr val="accent2"/>
                </a:solidFill>
              </a:rPr>
              <a:t> </a:t>
            </a:r>
            <a:r>
              <a:rPr lang="es-AR" sz="4000" b="1" dirty="0" smtClean="0">
                <a:solidFill>
                  <a:schemeClr val="accent2"/>
                </a:solidFill>
              </a:rPr>
              <a:t>Socios con Dios </a:t>
            </a:r>
            <a:br>
              <a:rPr lang="es-AR" sz="4000" b="1" dirty="0" smtClean="0">
                <a:solidFill>
                  <a:schemeClr val="accent2"/>
                </a:solidFill>
              </a:rPr>
            </a:br>
            <a:r>
              <a:rPr lang="es-AR" b="1" dirty="0" smtClean="0">
                <a:solidFill>
                  <a:schemeClr val="accent2"/>
                </a:solidFill>
              </a:rPr>
              <a:t>(guerreros de </a:t>
            </a:r>
            <a:r>
              <a:rPr lang="es-AR" b="1" dirty="0" err="1" smtClean="0">
                <a:solidFill>
                  <a:schemeClr val="accent2"/>
                </a:solidFill>
              </a:rPr>
              <a:t>oracion</a:t>
            </a:r>
            <a:r>
              <a:rPr lang="es-AR" b="1" dirty="0" smtClean="0">
                <a:solidFill>
                  <a:schemeClr val="accent2"/>
                </a:solidFill>
              </a:rPr>
              <a:t>)</a:t>
            </a:r>
          </a:p>
          <a:p>
            <a:pPr algn="ctr">
              <a:buNone/>
            </a:pPr>
            <a:endParaRPr lang="es-AR" sz="40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s-AR" dirty="0" smtClean="0"/>
              <a:t>Líderes, Asistentes y Anfitriones: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sz="3200" dirty="0" smtClean="0">
                <a:solidFill>
                  <a:schemeClr val="accent6"/>
                </a:solidFill>
              </a:rPr>
              <a:t>Escriben los nombre de tres amigos</a:t>
            </a:r>
          </a:p>
          <a:p>
            <a:pPr>
              <a:buNone/>
            </a:pPr>
            <a:r>
              <a:rPr lang="es-AR" sz="3200" dirty="0" smtClean="0">
                <a:solidFill>
                  <a:schemeClr val="accent6"/>
                </a:solidFill>
              </a:rPr>
              <a:t>	Reclaman en oración a sus tres amigos</a:t>
            </a:r>
          </a:p>
          <a:p>
            <a:pPr>
              <a:buNone/>
            </a:pPr>
            <a:r>
              <a:rPr lang="es-AR" sz="3200" dirty="0" smtClean="0">
                <a:solidFill>
                  <a:schemeClr val="accent6"/>
                </a:solidFill>
              </a:rPr>
              <a:t>	Un día de ayuno</a:t>
            </a:r>
          </a:p>
          <a:p>
            <a:pPr>
              <a:buNone/>
            </a:pPr>
            <a:endParaRPr lang="es-AR" sz="3200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es-AR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4B53C5-DE54-46A9-9F56-C98095353B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28600" y="0"/>
            <a:ext cx="2590800" cy="2286000"/>
            <a:chOff x="3616523" y="1259"/>
            <a:chExt cx="1910953" cy="1910953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8" name="7 Grupo"/>
            <p:cNvGrpSpPr/>
            <p:nvPr/>
          </p:nvGrpSpPr>
          <p:grpSpPr>
            <a:xfrm>
              <a:off x="3616523" y="1259"/>
              <a:ext cx="1910953" cy="1910953"/>
              <a:chOff x="3616523" y="1259"/>
              <a:chExt cx="1910953" cy="1910953"/>
            </a:xfrm>
          </p:grpSpPr>
          <p:sp>
            <p:nvSpPr>
              <p:cNvPr id="9" name="8 Elipse"/>
              <p:cNvSpPr/>
              <p:nvPr/>
            </p:nvSpPr>
            <p:spPr>
              <a:xfrm>
                <a:off x="3616523" y="1259"/>
                <a:ext cx="1910953" cy="1910953"/>
              </a:xfrm>
              <a:prstGeom prst="ellipse">
                <a:avLst/>
              </a:pr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Elipse 4"/>
              <p:cNvSpPr/>
              <p:nvPr/>
            </p:nvSpPr>
            <p:spPr>
              <a:xfrm>
                <a:off x="3896376" y="281111"/>
                <a:ext cx="1351247" cy="135124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  <a:sp3d extrusionH="28000" prstMaterial="matte"/>
              </a:bodyPr>
              <a:lstStyle/>
              <a:p>
                <a:pPr lvl="0" algn="ctr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2000" kern="1200" dirty="0" smtClean="0"/>
                  <a:t>ORAR</a:t>
                </a:r>
                <a:endParaRPr lang="es-AR" sz="2000" kern="1200" dirty="0"/>
              </a:p>
            </p:txBody>
          </p:sp>
        </p:grp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92275"/>
          </a:xfrm>
        </p:spPr>
        <p:txBody>
          <a:bodyPr/>
          <a:lstStyle/>
          <a:p>
            <a:r>
              <a:rPr lang="es-AR" dirty="0" smtClean="0"/>
              <a:t>Segunda Semana</a:t>
            </a:r>
            <a:br>
              <a:rPr lang="es-AR" dirty="0" smtClean="0"/>
            </a:br>
            <a:r>
              <a:rPr lang="es-AR" dirty="0" smtClean="0"/>
              <a:t>2 de mayo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AR" b="1" dirty="0" smtClean="0"/>
              <a:t>Tema Semanal:</a:t>
            </a:r>
          </a:p>
          <a:p>
            <a:pPr algn="ctr">
              <a:buNone/>
            </a:pPr>
            <a:r>
              <a:rPr lang="es-AR" sz="3600" dirty="0" smtClean="0">
                <a:solidFill>
                  <a:schemeClr val="accent2"/>
                </a:solidFill>
              </a:rPr>
              <a:t>Lleva la Semilla</a:t>
            </a:r>
            <a:endParaRPr lang="es-AR" sz="4000" b="1" dirty="0" smtClean="0">
              <a:solidFill>
                <a:schemeClr val="accent2"/>
              </a:solidFill>
            </a:endParaRPr>
          </a:p>
          <a:p>
            <a:pPr algn="ctr">
              <a:buNone/>
            </a:pPr>
            <a:endParaRPr lang="es-AR" sz="40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s-AR" dirty="0" smtClean="0"/>
              <a:t>Líderes, Asistentes y Anfitriones: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sz="3200" dirty="0" smtClean="0">
                <a:solidFill>
                  <a:schemeClr val="accent6"/>
                </a:solidFill>
              </a:rPr>
              <a:t>siguen orando por los amigos. Luego de ayunar,  se llama a los amigos y se les cuenta que hay una fiesta a la que quieren invitarlos.</a:t>
            </a:r>
          </a:p>
          <a:p>
            <a:pPr>
              <a:buNone/>
            </a:pPr>
            <a:endParaRPr lang="es-AR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4B53C5-DE54-46A9-9F56-C98095353B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1" name="Diagram group"/>
          <p:cNvGrpSpPr/>
          <p:nvPr/>
        </p:nvGrpSpPr>
        <p:grpSpPr>
          <a:xfrm>
            <a:off x="0" y="0"/>
            <a:ext cx="2438400" cy="2438400"/>
            <a:chOff x="5592930" y="1672843"/>
            <a:chExt cx="1910953" cy="1910953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12" name="11 Grupo"/>
            <p:cNvGrpSpPr/>
            <p:nvPr/>
          </p:nvGrpSpPr>
          <p:grpSpPr>
            <a:xfrm>
              <a:off x="5592930" y="1672843"/>
              <a:ext cx="1910953" cy="1910953"/>
              <a:chOff x="5592930" y="1672843"/>
              <a:chExt cx="1910953" cy="1910953"/>
            </a:xfrm>
          </p:grpSpPr>
          <p:sp>
            <p:nvSpPr>
              <p:cNvPr id="13" name="12 Elipse"/>
              <p:cNvSpPr/>
              <p:nvPr/>
            </p:nvSpPr>
            <p:spPr>
              <a:xfrm>
                <a:off x="5592930" y="1672843"/>
                <a:ext cx="1910953" cy="1910953"/>
              </a:xfrm>
              <a:prstGeom prst="ellipse">
                <a:avLst/>
              </a:pr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Elipse 4"/>
              <p:cNvSpPr/>
              <p:nvPr/>
            </p:nvSpPr>
            <p:spPr>
              <a:xfrm>
                <a:off x="5872783" y="1952695"/>
                <a:ext cx="1351247" cy="135124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  <a:sp3d extrusionH="28000" prstMaterial="matte"/>
              </a:bodyPr>
              <a:lstStyle/>
              <a:p>
                <a:pPr lvl="0" algn="ctr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2000" kern="1200" dirty="0" smtClean="0"/>
                  <a:t>PLANTAR</a:t>
                </a:r>
                <a:endParaRPr lang="es-AR" sz="2000" kern="1200" dirty="0"/>
              </a:p>
            </p:txBody>
          </p:sp>
        </p:grp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92275"/>
          </a:xfrm>
        </p:spPr>
        <p:txBody>
          <a:bodyPr/>
          <a:lstStyle/>
          <a:p>
            <a:r>
              <a:rPr lang="es-AR" dirty="0" smtClean="0"/>
              <a:t>Tercer Semana</a:t>
            </a:r>
            <a:br>
              <a:rPr lang="es-AR" dirty="0" smtClean="0"/>
            </a:br>
            <a:r>
              <a:rPr lang="es-AR" dirty="0" smtClean="0"/>
              <a:t>9 de mayo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AR" b="1" dirty="0" smtClean="0"/>
              <a:t>Tema Semanal:</a:t>
            </a:r>
          </a:p>
          <a:p>
            <a:pPr algn="ctr">
              <a:buNone/>
            </a:pPr>
            <a:r>
              <a:rPr lang="es-AR" sz="3600" dirty="0" smtClean="0">
                <a:solidFill>
                  <a:schemeClr val="accent2"/>
                </a:solidFill>
              </a:rPr>
              <a:t> </a:t>
            </a:r>
            <a:r>
              <a:rPr lang="es-AR" sz="4000" b="1" dirty="0" smtClean="0">
                <a:solidFill>
                  <a:schemeClr val="accent2"/>
                </a:solidFill>
              </a:rPr>
              <a:t>?? (relacionado a regar)</a:t>
            </a:r>
          </a:p>
          <a:p>
            <a:pPr algn="ctr">
              <a:buNone/>
            </a:pPr>
            <a:endParaRPr lang="es-AR" sz="40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s-AR" dirty="0" smtClean="0"/>
              <a:t>Líderes, Asistentes y Anfitriones: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sz="3200" dirty="0" smtClean="0">
                <a:solidFill>
                  <a:schemeClr val="accent6"/>
                </a:solidFill>
              </a:rPr>
              <a:t>Siguen orando y ayunando. </a:t>
            </a:r>
            <a:br>
              <a:rPr lang="es-AR" sz="3200" dirty="0" smtClean="0">
                <a:solidFill>
                  <a:schemeClr val="accent6"/>
                </a:solidFill>
              </a:rPr>
            </a:br>
            <a:r>
              <a:rPr lang="es-AR" sz="3200" dirty="0" smtClean="0">
                <a:solidFill>
                  <a:schemeClr val="accent6"/>
                </a:solidFill>
              </a:rPr>
              <a:t>Visitan a sus amigos y les cuentan de la fiesta de la amistad</a:t>
            </a:r>
          </a:p>
          <a:p>
            <a:pPr>
              <a:buNone/>
            </a:pPr>
            <a:endParaRPr lang="es-AR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4B53C5-DE54-46A9-9F56-C98095353B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9" name="Diagram group"/>
          <p:cNvGrpSpPr/>
          <p:nvPr/>
        </p:nvGrpSpPr>
        <p:grpSpPr>
          <a:xfrm>
            <a:off x="0" y="0"/>
            <a:ext cx="2286000" cy="2514600"/>
            <a:chOff x="5049785" y="4412387"/>
            <a:chExt cx="1910953" cy="1910953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10" name="9 Grupo"/>
            <p:cNvGrpSpPr/>
            <p:nvPr/>
          </p:nvGrpSpPr>
          <p:grpSpPr>
            <a:xfrm>
              <a:off x="5049785" y="4412387"/>
              <a:ext cx="1910953" cy="1910953"/>
              <a:chOff x="5049785" y="4412387"/>
              <a:chExt cx="1910953" cy="1910953"/>
            </a:xfrm>
          </p:grpSpPr>
          <p:sp>
            <p:nvSpPr>
              <p:cNvPr id="11" name="10 Elipse"/>
              <p:cNvSpPr/>
              <p:nvPr/>
            </p:nvSpPr>
            <p:spPr>
              <a:xfrm>
                <a:off x="5049785" y="4412387"/>
                <a:ext cx="1910953" cy="1910953"/>
              </a:xfrm>
              <a:prstGeom prst="ellipse">
                <a:avLst/>
              </a:pr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Elipse 4"/>
              <p:cNvSpPr/>
              <p:nvPr/>
            </p:nvSpPr>
            <p:spPr>
              <a:xfrm>
                <a:off x="5329638" y="4692239"/>
                <a:ext cx="1351247" cy="135124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  <a:sp3d extrusionH="28000" prstMaterial="matte"/>
              </a:bodyPr>
              <a:lstStyle/>
              <a:p>
                <a:pPr lvl="0" algn="ctr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2000" kern="1200" dirty="0" smtClean="0"/>
                  <a:t>REGAR</a:t>
                </a:r>
                <a:endParaRPr lang="es-AR" sz="2000" kern="1200" dirty="0"/>
              </a:p>
            </p:txBody>
          </p:sp>
        </p:grp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92275"/>
          </a:xfrm>
        </p:spPr>
        <p:txBody>
          <a:bodyPr/>
          <a:lstStyle/>
          <a:p>
            <a:r>
              <a:rPr lang="es-AR" dirty="0" smtClean="0"/>
              <a:t>Cuarta Semana</a:t>
            </a:r>
            <a:br>
              <a:rPr lang="es-AR" dirty="0" smtClean="0"/>
            </a:br>
            <a:r>
              <a:rPr lang="es-AR" dirty="0" smtClean="0"/>
              <a:t>16 </a:t>
            </a:r>
            <a:r>
              <a:rPr lang="es-AR" dirty="0" smtClean="0"/>
              <a:t>de </a:t>
            </a:r>
            <a:r>
              <a:rPr lang="es-AR" dirty="0" smtClean="0"/>
              <a:t>mayo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AR" b="1" dirty="0" smtClean="0"/>
              <a:t>Tema Semanal:</a:t>
            </a:r>
          </a:p>
          <a:p>
            <a:pPr algn="ctr">
              <a:buNone/>
            </a:pPr>
            <a:r>
              <a:rPr lang="es-AR" sz="3600" dirty="0" smtClean="0">
                <a:solidFill>
                  <a:schemeClr val="accent2"/>
                </a:solidFill>
              </a:rPr>
              <a:t> </a:t>
            </a:r>
            <a:r>
              <a:rPr lang="es-AR" sz="4000" b="1" dirty="0" smtClean="0">
                <a:solidFill>
                  <a:schemeClr val="accent2"/>
                </a:solidFill>
              </a:rPr>
              <a:t>?? (relacionado a recoger)</a:t>
            </a:r>
          </a:p>
          <a:p>
            <a:pPr algn="ctr">
              <a:buNone/>
            </a:pPr>
            <a:endParaRPr lang="es-AR" sz="40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s-AR" dirty="0" smtClean="0"/>
              <a:t>Líderes, Asistentes y Anfitriones: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sz="3200" dirty="0" smtClean="0">
                <a:solidFill>
                  <a:schemeClr val="accent6"/>
                </a:solidFill>
              </a:rPr>
              <a:t>Siguen orando y ayunando. </a:t>
            </a:r>
            <a:br>
              <a:rPr lang="es-AR" sz="3200" dirty="0" smtClean="0">
                <a:solidFill>
                  <a:schemeClr val="accent6"/>
                </a:solidFill>
              </a:rPr>
            </a:br>
            <a:r>
              <a:rPr lang="es-AR" sz="3200" dirty="0" smtClean="0">
                <a:solidFill>
                  <a:schemeClr val="accent6"/>
                </a:solidFill>
              </a:rPr>
              <a:t>Visitan a sus amigos y les llevan una invitación (un pase de cortesía).</a:t>
            </a:r>
          </a:p>
          <a:p>
            <a:pPr>
              <a:buNone/>
            </a:pPr>
            <a:endParaRPr lang="es-AR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4B53C5-DE54-46A9-9F56-C98095353B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9" name="Diagram group"/>
          <p:cNvGrpSpPr/>
          <p:nvPr/>
        </p:nvGrpSpPr>
        <p:grpSpPr>
          <a:xfrm>
            <a:off x="0" y="0"/>
            <a:ext cx="2667000" cy="2514600"/>
            <a:chOff x="2183261" y="4412387"/>
            <a:chExt cx="1910953" cy="1910953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10" name="9 Grupo"/>
            <p:cNvGrpSpPr/>
            <p:nvPr/>
          </p:nvGrpSpPr>
          <p:grpSpPr>
            <a:xfrm>
              <a:off x="2183261" y="4412387"/>
              <a:ext cx="1910953" cy="1910953"/>
              <a:chOff x="2183261" y="4412387"/>
              <a:chExt cx="1910953" cy="1910953"/>
            </a:xfrm>
          </p:grpSpPr>
          <p:sp>
            <p:nvSpPr>
              <p:cNvPr id="13" name="12 Elipse"/>
              <p:cNvSpPr/>
              <p:nvPr/>
            </p:nvSpPr>
            <p:spPr>
              <a:xfrm>
                <a:off x="2183261" y="4412387"/>
                <a:ext cx="1910953" cy="1910953"/>
              </a:xfrm>
              <a:prstGeom prst="ellipse">
                <a:avLst/>
              </a:pr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Elipse 4"/>
              <p:cNvSpPr/>
              <p:nvPr/>
            </p:nvSpPr>
            <p:spPr>
              <a:xfrm>
                <a:off x="2463114" y="4692239"/>
                <a:ext cx="1351247" cy="135124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  <a:sp3d extrusionH="28000" prstMaterial="matte"/>
              </a:bodyPr>
              <a:lstStyle/>
              <a:p>
                <a:pPr lvl="0" algn="ctr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2000" kern="1200" dirty="0" smtClean="0"/>
                  <a:t>RECOGER</a:t>
                </a:r>
                <a:endParaRPr lang="es-AR" sz="2000" kern="1200" dirty="0"/>
              </a:p>
            </p:txBody>
          </p:sp>
        </p:grp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692275"/>
          </a:xfrm>
        </p:spPr>
        <p:txBody>
          <a:bodyPr/>
          <a:lstStyle/>
          <a:p>
            <a:r>
              <a:rPr lang="es-AR" dirty="0" smtClean="0"/>
              <a:t>Quinta Semana</a:t>
            </a:r>
            <a:br>
              <a:rPr lang="es-AR" dirty="0" smtClean="0"/>
            </a:br>
            <a:r>
              <a:rPr lang="es-AR" dirty="0" smtClean="0"/>
              <a:t>23 </a:t>
            </a:r>
            <a:r>
              <a:rPr lang="es-AR" dirty="0" smtClean="0"/>
              <a:t>de </a:t>
            </a:r>
            <a:r>
              <a:rPr lang="es-AR" dirty="0" smtClean="0"/>
              <a:t>mayo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AR" b="1" dirty="0" smtClean="0"/>
              <a:t>Tema Semanal:</a:t>
            </a:r>
          </a:p>
          <a:p>
            <a:pPr algn="ctr">
              <a:buNone/>
            </a:pPr>
            <a:r>
              <a:rPr lang="es-AR" sz="3600" dirty="0" smtClean="0">
                <a:solidFill>
                  <a:schemeClr val="accent2"/>
                </a:solidFill>
              </a:rPr>
              <a:t> </a:t>
            </a:r>
            <a:r>
              <a:rPr lang="es-AR" sz="4000" b="1" dirty="0" smtClean="0">
                <a:solidFill>
                  <a:schemeClr val="accent2"/>
                </a:solidFill>
              </a:rPr>
              <a:t>Fiesta de la amistad</a:t>
            </a:r>
          </a:p>
          <a:p>
            <a:pPr algn="ctr">
              <a:buNone/>
            </a:pPr>
            <a:endParaRPr lang="es-AR" sz="40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s-AR" dirty="0" smtClean="0"/>
              <a:t>Líderes, Asistentes y Anfitriones:</a:t>
            </a:r>
          </a:p>
          <a:p>
            <a:pPr>
              <a:buNone/>
            </a:pPr>
            <a:r>
              <a:rPr lang="es-AR" dirty="0" smtClean="0"/>
              <a:t>	</a:t>
            </a:r>
            <a:r>
              <a:rPr lang="es-AR" sz="3200" dirty="0" smtClean="0">
                <a:solidFill>
                  <a:schemeClr val="accent6"/>
                </a:solidFill>
              </a:rPr>
              <a:t>Siguen orando y ayunando. </a:t>
            </a:r>
            <a:br>
              <a:rPr lang="es-AR" sz="3200" dirty="0" smtClean="0">
                <a:solidFill>
                  <a:schemeClr val="accent6"/>
                </a:solidFill>
              </a:rPr>
            </a:br>
            <a:r>
              <a:rPr lang="es-AR" sz="3200" dirty="0" smtClean="0">
                <a:solidFill>
                  <a:schemeClr val="accent6"/>
                </a:solidFill>
              </a:rPr>
              <a:t>Pasamos a buscar a nuestros amigos para llevarlos a la fiesta.</a:t>
            </a:r>
          </a:p>
          <a:p>
            <a:pPr>
              <a:buNone/>
            </a:pPr>
            <a:endParaRPr lang="es-AR" dirty="0" smtClean="0">
              <a:solidFill>
                <a:schemeClr val="accent6"/>
              </a:solidFill>
            </a:endParaRP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4B53C5-DE54-46A9-9F56-C98095353B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9" name="Diagram group"/>
          <p:cNvGrpSpPr/>
          <p:nvPr/>
        </p:nvGrpSpPr>
        <p:grpSpPr>
          <a:xfrm>
            <a:off x="0" y="0"/>
            <a:ext cx="2514600" cy="2362200"/>
            <a:chOff x="1297456" y="1686160"/>
            <a:chExt cx="1910953" cy="1910953"/>
          </a:xfrm>
          <a:scene3d>
            <a:camera prst="perspectiveRelaxed">
              <a:rot lat="19149996" lon="20104178" rev="1577324"/>
            </a:camera>
            <a:lightRig rig="soft" dir="t"/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10" name="9 Grupo"/>
            <p:cNvGrpSpPr/>
            <p:nvPr/>
          </p:nvGrpSpPr>
          <p:grpSpPr>
            <a:xfrm>
              <a:off x="1297456" y="1686160"/>
              <a:ext cx="1910953" cy="1910953"/>
              <a:chOff x="1297456" y="1686160"/>
              <a:chExt cx="1910953" cy="1910953"/>
            </a:xfrm>
          </p:grpSpPr>
          <p:sp>
            <p:nvSpPr>
              <p:cNvPr id="11" name="10 Elipse"/>
              <p:cNvSpPr/>
              <p:nvPr/>
            </p:nvSpPr>
            <p:spPr>
              <a:xfrm>
                <a:off x="1297456" y="1686160"/>
                <a:ext cx="1910953" cy="1910953"/>
              </a:xfrm>
              <a:prstGeom prst="ellipse">
                <a:avLst/>
              </a:prstGeom>
              <a:sp3d extrusionH="152250" prstMaterial="matte">
                <a:bevelT w="165100" prst="coolSlan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Elipse 4"/>
              <p:cNvSpPr/>
              <p:nvPr/>
            </p:nvSpPr>
            <p:spPr>
              <a:xfrm>
                <a:off x="1577309" y="1966012"/>
                <a:ext cx="1351247" cy="135124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  <a:sp3d extrusionH="28000" prstMaterial="matte"/>
              </a:bodyPr>
              <a:lstStyle/>
              <a:p>
                <a:pPr lvl="0" algn="ctr" defTabSz="8890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AR" sz="2000" kern="1200" dirty="0" smtClean="0"/>
                  <a:t>LLENAR LA CASA</a:t>
                </a:r>
                <a:endParaRPr lang="es-AR" sz="2000" kern="1200" dirty="0"/>
              </a:p>
            </p:txBody>
          </p:sp>
        </p:grpSp>
      </p:grpSp>
      <p:sp>
        <p:nvSpPr>
          <p:cNvPr id="13" name="12 Botón de acción: Información">
            <a:hlinkClick r:id="rId3" action="ppaction://hlinkpres?slideindex=1&amp;slidetitle=Diapositiva 1" highlightClick="1"/>
          </p:cNvPr>
          <p:cNvSpPr/>
          <p:nvPr/>
        </p:nvSpPr>
        <p:spPr bwMode="auto">
          <a:xfrm>
            <a:off x="8305800" y="1828800"/>
            <a:ext cx="533400" cy="533400"/>
          </a:xfrm>
          <a:prstGeom prst="actionButtonInformation">
            <a:avLst/>
          </a:prstGeom>
          <a:solidFill>
            <a:srgbClr val="CEB966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Integración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invita a los amigos a una cena en el grupo de amistad.</a:t>
            </a:r>
          </a:p>
          <a:p>
            <a:endParaRPr lang="es-AR" dirty="0" smtClean="0"/>
          </a:p>
          <a:p>
            <a:r>
              <a:rPr lang="es-AR" dirty="0" smtClean="0"/>
              <a:t>Se les invita a participar de un RETIRO EVANGELISTICO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200" dirty="0" smtClean="0"/>
              <a:t>RETIROS EVANGELISTICOS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724400"/>
          </a:xfrm>
        </p:spPr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PARTICIPAN AQUELLOS AMIGOS QUE QUIERAN HACERLO.</a:t>
            </a:r>
          </a:p>
          <a:p>
            <a:endParaRPr lang="es-AR" dirty="0" smtClean="0"/>
          </a:p>
          <a:p>
            <a:r>
              <a:rPr lang="es-AR" dirty="0" smtClean="0"/>
              <a:t>El objetivo es presentarles en dos días el mensaje completo del evangelio.</a:t>
            </a:r>
          </a:p>
          <a:p>
            <a:r>
              <a:rPr lang="es-AR" dirty="0" smtClean="0"/>
              <a:t>La consecuencia debería ser el bautismo.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1 Título"/>
          <p:cNvSpPr txBox="1">
            <a:spLocks/>
          </p:cNvSpPr>
          <p:nvPr/>
        </p:nvSpPr>
        <p:spPr bwMode="auto">
          <a:xfrm>
            <a:off x="609600" y="1447800"/>
            <a:ext cx="8229600" cy="169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marL="39688" marR="0" lvl="0" indent="-396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Lucida Sans" pitchFamily="34" charset="0"/>
              </a:rPr>
              <a:t>HOMBRES: 6 de junio</a:t>
            </a:r>
          </a:p>
          <a:p>
            <a:pPr marL="39688" marR="0" lvl="0" indent="-396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4100" b="1" kern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Lucida Sans" pitchFamily="34" charset="0"/>
              </a:rPr>
              <a:t>MUJERES: 13 de junio</a:t>
            </a:r>
            <a:endParaRPr kumimoji="0" lang="es-AR" sz="4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Lucida Sans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8000" dirty="0" smtClean="0">
                <a:solidFill>
                  <a:schemeClr val="accent5"/>
                </a:solidFill>
                <a:latin typeface="Viner Hand ITC" pitchFamily="66" charset="0"/>
              </a:rPr>
              <a:t>El ciclo</a:t>
            </a:r>
            <a:br>
              <a:rPr lang="es-AR" sz="8000" dirty="0" smtClean="0">
                <a:solidFill>
                  <a:schemeClr val="accent5"/>
                </a:solidFill>
                <a:latin typeface="Viner Hand ITC" pitchFamily="66" charset="0"/>
              </a:rPr>
            </a:br>
            <a:r>
              <a:rPr lang="es-AR" sz="8000" dirty="0" err="1" smtClean="0">
                <a:solidFill>
                  <a:schemeClr val="accent5"/>
                </a:solidFill>
                <a:latin typeface="Viner Hand ITC" pitchFamily="66" charset="0"/>
              </a:rPr>
              <a:t>Evangelístico</a:t>
            </a:r>
            <a:endParaRPr lang="es-AR" sz="8000" dirty="0">
              <a:solidFill>
                <a:schemeClr val="accent5"/>
              </a:solidFill>
              <a:latin typeface="Viner Hand ITC" pitchFamily="66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20 de Junio</a:t>
            </a:r>
            <a:br>
              <a:rPr lang="es-AR" dirty="0" smtClean="0"/>
            </a:br>
            <a:r>
              <a:rPr lang="es-AR" dirty="0" smtClean="0"/>
              <a:t>DIA DE COSECHA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419600"/>
          </a:xfrm>
        </p:spPr>
        <p:txBody>
          <a:bodyPr/>
          <a:lstStyle/>
          <a:p>
            <a:pPr algn="ctr"/>
            <a:r>
              <a:rPr lang="es-AR" sz="6000" dirty="0" smtClean="0">
                <a:solidFill>
                  <a:schemeClr val="accent3"/>
                </a:solidFill>
              </a:rPr>
              <a:t>Esperamos este día tener varios bautismos!!</a:t>
            </a:r>
            <a:endParaRPr lang="es-AR" sz="6000" dirty="0">
              <a:solidFill>
                <a:schemeClr val="accent3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 partir de allí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419600"/>
          </a:xfrm>
        </p:spPr>
        <p:txBody>
          <a:bodyPr/>
          <a:lstStyle/>
          <a:p>
            <a:r>
              <a:rPr lang="es-AR" sz="6000" dirty="0" smtClean="0">
                <a:solidFill>
                  <a:schemeClr val="accent3"/>
                </a:solidFill>
              </a:rPr>
              <a:t>-- 7 semanas de bendiciones</a:t>
            </a:r>
          </a:p>
          <a:p>
            <a:r>
              <a:rPr lang="es-AR" sz="6000" dirty="0" smtClean="0">
                <a:solidFill>
                  <a:schemeClr val="accent3"/>
                </a:solidFill>
              </a:rPr>
              <a:t>-- 12 semanas de consolidación</a:t>
            </a:r>
            <a:endParaRPr lang="es-AR" sz="6000" dirty="0">
              <a:solidFill>
                <a:schemeClr val="accent3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8000" dirty="0" smtClean="0">
                <a:solidFill>
                  <a:schemeClr val="accent5"/>
                </a:solidFill>
                <a:latin typeface="Viner Hand ITC" pitchFamily="66" charset="0"/>
              </a:rPr>
              <a:t>¿empezamos?</a:t>
            </a:r>
            <a:endParaRPr lang="es-AR" sz="8000" dirty="0">
              <a:solidFill>
                <a:schemeClr val="accent5"/>
              </a:solidFill>
              <a:latin typeface="Viner Hand ITC" pitchFamily="66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8213725" y="6604000"/>
            <a:ext cx="182563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b"/>
          <a:lstStyle/>
          <a:p>
            <a:pPr algn="ctr"/>
            <a:fld id="{F1920E90-D9AB-4AA2-8ED6-08FB80063E72}" type="slidenum">
              <a:rPr lang="en-US" sz="1200">
                <a:solidFill>
                  <a:srgbClr val="BCBCBC"/>
                </a:solidFill>
                <a:cs typeface="Arial" charset="0"/>
              </a:rPr>
              <a:pPr algn="ctr"/>
              <a:t>24</a:t>
            </a:fld>
            <a:endParaRPr lang="en-US" sz="1200">
              <a:solidFill>
                <a:srgbClr val="BCBCBC"/>
              </a:solidFill>
              <a:cs typeface="Arial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5511800"/>
            <a:ext cx="5715000" cy="1346200"/>
          </a:xfrm>
        </p:spPr>
        <p:txBody>
          <a:bodyPr rIns="132080"/>
          <a:lstStyle/>
          <a:p>
            <a:pPr marL="39688" indent="0" algn="ctr" eaLnBrk="1" hangingPunct="1">
              <a:buFont typeface="Wingdings 2" pitchFamily="18" charset="2"/>
              <a:buNone/>
            </a:pPr>
            <a:r>
              <a:rPr lang="en-US" sz="2400" b="1" smtClean="0">
                <a:solidFill>
                  <a:srgbClr val="0C377D"/>
                </a:solidFill>
                <a:latin typeface="Helvetica" charset="0"/>
                <a:cs typeface="Helvetica" charset="0"/>
                <a:sym typeface="Helvetica" charset="0"/>
              </a:rPr>
              <a:t>Asamblea Apostólica</a:t>
            </a:r>
            <a:endParaRPr lang="en-US" sz="3600" b="1" smtClean="0">
              <a:solidFill>
                <a:srgbClr val="0C377D"/>
              </a:solidFill>
              <a:latin typeface="Helvetica" charset="0"/>
              <a:ea typeface="ヒラギノ角ゴ ProN W6" charset="0"/>
              <a:cs typeface="ヒラギノ角ゴ ProN W6" charset="0"/>
              <a:sym typeface="Helvetica" charset="0"/>
            </a:endParaRPr>
          </a:p>
          <a:p>
            <a:pPr marL="39688" indent="0" algn="ctr" eaLnBrk="1" hangingPunct="1">
              <a:buFont typeface="Wingdings 2" pitchFamily="18" charset="2"/>
              <a:buNone/>
            </a:pPr>
            <a:r>
              <a:rPr lang="en-US" sz="2400" b="1" smtClean="0">
                <a:latin typeface="Helvetica" charset="0"/>
                <a:cs typeface="Helvetica" charset="0"/>
                <a:sym typeface="Helvetica" charset="0"/>
              </a:rPr>
              <a:t>Septiembre 19, 2007</a:t>
            </a:r>
            <a:r>
              <a:rPr lang="en-US" sz="2400" b="1" smtClean="0"/>
              <a:t> </a:t>
            </a:r>
            <a:endParaRPr lang="en-US" sz="2400" b="1" smtClean="0">
              <a:ea typeface="ヒラギノ明朝 ProN W6" charset="0"/>
              <a:cs typeface="ヒラギノ明朝 ProN W6" charset="0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657152" presetClass="entr" presetSubtype="267512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657152" presetClass="entr" presetSubtype="267512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 smtClean="0"/>
              <a:t>Propósito del Ciclo </a:t>
            </a:r>
            <a:r>
              <a:rPr lang="es-AR" sz="3600" dirty="0" err="1" smtClean="0"/>
              <a:t>Evangelístico</a:t>
            </a:r>
            <a:endParaRPr lang="es-AR" sz="36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Elementos del proceso</a:t>
            </a:r>
            <a:endParaRPr lang="es-AR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0" y="762000"/>
          <a:ext cx="9144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a cubrir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</p:nvPr>
        </p:nvGraphicFramePr>
        <p:xfrm>
          <a:off x="304800" y="609600"/>
          <a:ext cx="88392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</a:t>
            </a:r>
            <a:r>
              <a:rPr lang="es-AR" dirty="0" smtClean="0"/>
              <a:t>Como hacemos?</a:t>
            </a:r>
            <a:endParaRPr lang="es-AR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0" y="228600"/>
          <a:ext cx="91440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Transisión</a:t>
            </a:r>
            <a:r>
              <a:rPr lang="es-AR" dirty="0" smtClean="0"/>
              <a:t>: 4 mensajes + oración</a:t>
            </a:r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Cuatro semanas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Lanzamiento: </a:t>
            </a:r>
            <a:br>
              <a:rPr lang="es-AR" dirty="0" smtClean="0"/>
            </a:br>
            <a:r>
              <a:rPr lang="es-AR" dirty="0" smtClean="0"/>
              <a:t>grupos de amistad</a:t>
            </a:r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Tres </a:t>
            </a:r>
            <a:r>
              <a:rPr lang="es-AR" dirty="0" smtClean="0"/>
              <a:t>semanas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A7472-76EE-498B-B2A4-FC7AAA1683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3 de Abril </a:t>
            </a:r>
            <a:r>
              <a:rPr lang="es-AR" dirty="0" smtClean="0"/>
              <a:t>(hoy)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Seminario de introducción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pPr lvl="2"/>
            <a:r>
              <a:rPr lang="es-AR" sz="3200" b="1" dirty="0" smtClean="0">
                <a:solidFill>
                  <a:schemeClr val="accent5"/>
                </a:solidFill>
              </a:rPr>
              <a:t>Presentar el programa</a:t>
            </a:r>
          </a:p>
          <a:p>
            <a:pPr lvl="2"/>
            <a:endParaRPr lang="es-AR" sz="3200" b="1" dirty="0" smtClean="0">
              <a:solidFill>
                <a:schemeClr val="accent5"/>
              </a:solidFill>
            </a:endParaRPr>
          </a:p>
          <a:p>
            <a:pPr lvl="2"/>
            <a:r>
              <a:rPr lang="es-AR" sz="3200" b="1" dirty="0" smtClean="0">
                <a:solidFill>
                  <a:schemeClr val="accent5"/>
                </a:solidFill>
              </a:rPr>
              <a:t>Identificar Casas (Anfitriones)</a:t>
            </a:r>
          </a:p>
          <a:p>
            <a:pPr lvl="2"/>
            <a:r>
              <a:rPr lang="es-AR" sz="3200" b="1" dirty="0" smtClean="0">
                <a:solidFill>
                  <a:schemeClr val="accent5"/>
                </a:solidFill>
              </a:rPr>
              <a:t>Identificar Líderes</a:t>
            </a:r>
          </a:p>
          <a:p>
            <a:pPr lvl="2"/>
            <a:r>
              <a:rPr lang="es-AR" sz="3200" b="1" dirty="0" smtClean="0">
                <a:solidFill>
                  <a:schemeClr val="accent5"/>
                </a:solidFill>
              </a:rPr>
              <a:t>Identificar Auxiliares (</a:t>
            </a:r>
            <a:r>
              <a:rPr lang="es-AR" sz="3200" b="1" dirty="0" err="1" smtClean="0">
                <a:solidFill>
                  <a:schemeClr val="accent5"/>
                </a:solidFill>
              </a:rPr>
              <a:t>Timoteos</a:t>
            </a:r>
            <a:r>
              <a:rPr lang="es-AR" sz="3200" b="1" dirty="0" smtClean="0">
                <a:solidFill>
                  <a:schemeClr val="accent5"/>
                </a:solidFill>
              </a:rPr>
              <a:t>)</a:t>
            </a:r>
            <a:endParaRPr lang="es-AR" sz="3200" b="1" dirty="0">
              <a:solidFill>
                <a:schemeClr val="accent5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4B53C5-DE54-46A9-9F56-C98095353B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3_Apex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3_Apex">
      <a:majorFont>
        <a:latin typeface="Lucida Sans"/>
        <a:ea typeface="ヒラギノ角ゴ ProN W6"/>
        <a:cs typeface="ヒラギノ角ゴ ProN W6"/>
      </a:majorFont>
      <a:minorFont>
        <a:latin typeface="Book Antiqua"/>
        <a:ea typeface="ヒラギノ明朝 ProN W3"/>
        <a:cs typeface="ヒラギノ明朝 ProN W3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B966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B966"/>
        </a:solidFill>
        <a:ln w="127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3_Ape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Pages>0</Pages>
  <Words>419</Words>
  <Characters>0</Characters>
  <Application>Microsoft Office PowerPoint</Application>
  <PresentationFormat>Presentación en pantalla (4:3)</PresentationFormat>
  <Lines>0</Lines>
  <Paragraphs>145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3_Apex</vt:lpstr>
      <vt:lpstr>Diapositiva 1</vt:lpstr>
      <vt:lpstr>El ciclo Evangelístico</vt:lpstr>
      <vt:lpstr>Propósito del Ciclo Evangelístico</vt:lpstr>
      <vt:lpstr>Elementos del proceso</vt:lpstr>
      <vt:lpstr>Funciones a cubrir</vt:lpstr>
      <vt:lpstr>¿Como hacemos?</vt:lpstr>
      <vt:lpstr>Transisión: 4 mensajes + oración</vt:lpstr>
      <vt:lpstr>Lanzamiento:  grupos de amistad</vt:lpstr>
      <vt:lpstr>3 de Abril (hoy)  Seminario de introducción</vt:lpstr>
      <vt:lpstr>11 de Abril  Seminario para líderes</vt:lpstr>
      <vt:lpstr>18 de Abril  Seminario para Anfitriones</vt:lpstr>
      <vt:lpstr>Actividades del ciclo evangelistico</vt:lpstr>
      <vt:lpstr>Primer Semana 25 de Abril</vt:lpstr>
      <vt:lpstr>Segunda Semana 2 de mayo</vt:lpstr>
      <vt:lpstr>Tercer Semana 9 de mayo</vt:lpstr>
      <vt:lpstr>Cuarta Semana 16 de mayo</vt:lpstr>
      <vt:lpstr>Quinta Semana 23 de mayo</vt:lpstr>
      <vt:lpstr>Integración </vt:lpstr>
      <vt:lpstr>RETIROS EVANGELISTICOS</vt:lpstr>
      <vt:lpstr>20 de Junio DIA DE COSECHA</vt:lpstr>
      <vt:lpstr>A partir de allí</vt:lpstr>
      <vt:lpstr>Diapositiva 22</vt:lpstr>
      <vt:lpstr>¿empezamos?</vt:lpstr>
      <vt:lpstr>Diapositiva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MODELO DE JESUS</dc:title>
  <dc:creator>Nathan Cavazos</dc:creator>
  <cp:lastModifiedBy>Adrian</cp:lastModifiedBy>
  <cp:revision>65</cp:revision>
  <dcterms:modified xsi:type="dcterms:W3CDTF">2010-04-03T21:31:44Z</dcterms:modified>
</cp:coreProperties>
</file>