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0"/>
  </p:notesMasterIdLst>
  <p:sldIdLst>
    <p:sldId id="286" r:id="rId2"/>
    <p:sldId id="296" r:id="rId3"/>
    <p:sldId id="308" r:id="rId4"/>
    <p:sldId id="307" r:id="rId5"/>
    <p:sldId id="309" r:id="rId6"/>
    <p:sldId id="310" r:id="rId7"/>
    <p:sldId id="311" r:id="rId8"/>
    <p:sldId id="31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86" autoAdjust="0"/>
  </p:normalViewPr>
  <p:slideViewPr>
    <p:cSldViewPr>
      <p:cViewPr varScale="1">
        <p:scale>
          <a:sx n="55" d="100"/>
          <a:sy n="55" d="100"/>
        </p:scale>
        <p:origin x="-18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B2102-C464-4394-B61B-8E7A2CBAD0CD}" type="datetimeFigureOut">
              <a:rPr lang="es-AR" smtClean="0"/>
              <a:pPr/>
              <a:t>03/04/2010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31965-0322-4D21-8A5B-26853574877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Ujieres y servidores: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Recuerde que no hay una segunda oportunidad para una primera buena impresión.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Programa: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Todos los elementos del programa deben ser distintos a lo que hacemos tradicionalmente.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Bienvenida a los invitados: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sz="1200" dirty="0" smtClean="0">
                <a:solidFill>
                  <a:schemeClr val="accent2">
                    <a:lumMod val="75000"/>
                  </a:schemeClr>
                </a:solidFill>
              </a:rPr>
              <a:t>Haga que todos los amigos presentes se sientan… entre amigos.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31965-0322-4D21-8A5B-26853574877E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58067-08A7-4658-954A-2C54C290CF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17390-E33C-4EA7-8ED8-A150D2AD428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2A68D-FFC5-488D-81AD-DB69D1281D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A7472-76EE-498B-B2A4-FC7AAA1683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53C5-DE54-46A9-9F56-C98095353B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46E20-B057-4B2C-9CBF-34969468C0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48340-FE51-4644-BD98-6467F905B1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C9FD7-C2F0-4B64-B120-FBE8A359AE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4493C-E169-44F9-955A-0CF25A55274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43CF4-47A9-4494-89AB-2A3FF99319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ook Antiqu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1E81-D60F-44DA-876B-59CECC3D67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69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Sans" pitchFamily="34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ook Antiqua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Book Antiqua" pitchFamily="18" charset="0"/>
              </a:rPr>
              <a:t>Second level</a:t>
            </a:r>
          </a:p>
          <a:p>
            <a:pPr lvl="2"/>
            <a:r>
              <a:rPr lang="en-US" smtClean="0">
                <a:sym typeface="Book Antiqua" pitchFamily="18" charset="0"/>
              </a:rPr>
              <a:t>Third level</a:t>
            </a:r>
          </a:p>
          <a:p>
            <a:pPr lvl="3"/>
            <a:r>
              <a:rPr lang="en-US" smtClean="0">
                <a:sym typeface="Book Antiqua" pitchFamily="18" charset="0"/>
              </a:rPr>
              <a:t>Fourth level</a:t>
            </a:r>
          </a:p>
          <a:p>
            <a:pPr lvl="4"/>
            <a:r>
              <a:rPr lang="en-US" smtClean="0">
                <a:sym typeface="Book Antiqua" pitchFamily="18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527925" y="6543675"/>
            <a:ext cx="182563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CBCBC"/>
                </a:solidFill>
                <a:cs typeface="Arial" charset="0"/>
              </a:defRPr>
            </a:lvl1pPr>
          </a:lstStyle>
          <a:p>
            <a:pPr>
              <a:defRPr/>
            </a:pPr>
            <a:fld id="{5722E125-1A93-404A-83C1-2D0811DE3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346560" presetClass="entr" presetSubtype="266173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099" grpId="0" build="p" autoUpdateAnimBg="0">
        <p:tmplLst>
          <p:tmpl lvl="1">
            <p:tnLst>
              <p:par>
                <p:cTn presetID="23346560" presetClass="entr" presetSubtype="2661738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+mj-lt"/>
          <a:ea typeface="+mj-ea"/>
          <a:cs typeface="+mj-cs"/>
          <a:sym typeface="Lucida Sans" pitchFamily="3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9pPr>
    </p:titleStyle>
    <p:bodyStyle>
      <a:lvl1pPr marL="536575" indent="-411163" algn="l" rtl="0" eaLnBrk="0" fontAlgn="base" hangingPunct="0">
        <a:spcBef>
          <a:spcPts val="700"/>
        </a:spcBef>
        <a:spcAft>
          <a:spcPct val="0"/>
        </a:spcAft>
        <a:buClr>
          <a:srgbClr val="F9F9F9"/>
        </a:buClr>
        <a:buSzPct val="64000"/>
        <a:buFont typeface="Wingdings 2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1pPr>
      <a:lvl2pPr marL="857250" indent="-282575" algn="l" rtl="0" eaLnBrk="0" fontAlgn="base" hangingPunct="0">
        <a:spcBef>
          <a:spcPts val="600"/>
        </a:spcBef>
        <a:spcAft>
          <a:spcPct val="0"/>
        </a:spcAft>
        <a:buClr>
          <a:srgbClr val="FFFFFF"/>
        </a:buClr>
        <a:buSzPct val="8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2pPr>
      <a:lvl3pPr marL="1122363" indent="-228600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94000"/>
        <a:buFont typeface="Wingdings" pitchFamily="2" charset="2"/>
        <a:buChar char="ú"/>
        <a:defRPr sz="22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3pPr>
      <a:lvl4pPr marL="1341438" indent="-182563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3" pitchFamily="18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4pPr>
      <a:lvl5pPr marL="1533525" indent="-182563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pitchFamily="18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5pPr>
      <a:lvl6pPr marL="19907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6pPr>
      <a:lvl7pPr marL="24479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7pPr>
      <a:lvl8pPr marL="29051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8pPr>
      <a:lvl9pPr marL="33623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8000" dirty="0" smtClean="0">
                <a:solidFill>
                  <a:schemeClr val="accent5"/>
                </a:solidFill>
                <a:latin typeface="Viner Hand ITC" pitchFamily="66" charset="0"/>
              </a:rPr>
              <a:t>La Fiesta</a:t>
            </a:r>
            <a:br>
              <a:rPr lang="es-AR" sz="8000" dirty="0" smtClean="0">
                <a:solidFill>
                  <a:schemeClr val="accent5"/>
                </a:solidFill>
                <a:latin typeface="Viner Hand ITC" pitchFamily="66" charset="0"/>
              </a:rPr>
            </a:br>
            <a:r>
              <a:rPr lang="es-AR" sz="8000" dirty="0" smtClean="0">
                <a:solidFill>
                  <a:schemeClr val="accent5"/>
                </a:solidFill>
                <a:latin typeface="Viner Hand ITC" pitchFamily="66" charset="0"/>
              </a:rPr>
              <a:t>de la Amistad</a:t>
            </a:r>
            <a:endParaRPr lang="es-AR" sz="8000" dirty="0">
              <a:solidFill>
                <a:schemeClr val="accent5"/>
              </a:solidFill>
              <a:latin typeface="Viner Hand ITC" pitchFamily="66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Fiesta de la amistad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 smtClean="0"/>
              <a:t>Es la culminación de un ciclo </a:t>
            </a:r>
            <a:r>
              <a:rPr lang="es-AR" sz="3200" dirty="0" err="1" smtClean="0"/>
              <a:t>evangelístico</a:t>
            </a:r>
            <a:r>
              <a:rPr lang="es-AR" sz="3200" dirty="0" smtClean="0"/>
              <a:t> de cinco </a:t>
            </a:r>
            <a:r>
              <a:rPr lang="es-AR" sz="3200" dirty="0" err="1" smtClean="0"/>
              <a:t>semans</a:t>
            </a:r>
            <a:r>
              <a:rPr lang="es-AR" sz="3200" dirty="0" smtClean="0"/>
              <a:t>.</a:t>
            </a:r>
          </a:p>
          <a:p>
            <a:endParaRPr lang="es-AR" sz="3200" dirty="0" smtClean="0"/>
          </a:p>
          <a:p>
            <a:r>
              <a:rPr lang="es-MX" sz="3200" dirty="0" smtClean="0">
                <a:solidFill>
                  <a:schemeClr val="accent2">
                    <a:lumMod val="75000"/>
                  </a:schemeClr>
                </a:solidFill>
              </a:rPr>
              <a:t>Toda la atmósfera de este servicio debe ser desarrollada pensando en las personas que vienen por primera vez.</a:t>
            </a:r>
            <a:endParaRPr lang="es-AR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Fiesta de la Amistad: Promoción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La Fiesta de la Amistad, debe ser ampliamente anunciada desde el inicio del ciclo. </a:t>
            </a:r>
          </a:p>
          <a:p>
            <a:endParaRPr lang="es-MX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El tema del mensaje será relevante a las necesidades de las personas que queremos alcanzar, de manera que nuestros líderes puedan con mayor convicción, invitarlas.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Fiesta de la Amistad: Organización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Ujieres y servidores: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Con actitud de amor y servicio especial en ese día. </a:t>
            </a:r>
          </a:p>
          <a:p>
            <a:pPr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Programa: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 Distintos a lo que hacemos tradicionalmente.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Bienvenida a los invitados: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Muestre amabilidad y respeto.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Fiesta de la amistad: Programa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Cantos: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Cantos, con un mensaje sencillo del amor de Dios. Evite cantos complicados, doctrinales o con lenguaje extraño para un visitante. </a:t>
            </a:r>
          </a:p>
          <a:p>
            <a:pPr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Puntualidad: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 Sea muy puntual respecto a los horarios. La duración no debe ser mayor a DOS HORAS.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Fiesta de la Amistad: Programa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Coordinador 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Debe hacerlo con dinamismo y siguiendo el programa preestablecido.</a:t>
            </a:r>
          </a:p>
          <a:p>
            <a:endParaRPr lang="es-MX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Mensaje 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Debe ser relevante a las necesidades de los amigos que vamos a invitar.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100% </a:t>
            </a:r>
            <a:r>
              <a:rPr lang="es-AR" dirty="0" err="1" smtClean="0">
                <a:solidFill>
                  <a:schemeClr val="accent2">
                    <a:lumMod val="75000"/>
                  </a:schemeClr>
                </a:solidFill>
              </a:rPr>
              <a:t>evangelístico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Tiempo: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 Un mensaje de 10-15 minutos, preparado con oración, ayuno y excelencia, puede ser perfecto.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Fiesta de la Amistad: Programa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Oración de llamamiento: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Al terminar su mensaje,  guiaremos a nuestros amigos a entregar su vida a Cristo-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Consolidación: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Debe luego hacerse un seguimiento de estos amigos. De parte de la iglesia y de parte del que lo invitó.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3_Apex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3_Apex">
      <a:majorFont>
        <a:latin typeface="Lucida Sans"/>
        <a:ea typeface="ヒラギノ角ゴ ProN W6"/>
        <a:cs typeface="ヒラギノ角ゴ ProN W6"/>
      </a:majorFont>
      <a:minorFont>
        <a:latin typeface="Book Antiqua"/>
        <a:ea typeface="ヒラギノ明朝 ProN W3"/>
        <a:cs typeface="ヒラギノ明朝 ProN W3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B966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B966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3_Ape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Pages>0</Pages>
  <Words>247</Words>
  <Characters>0</Characters>
  <Application>Microsoft Office PowerPoint</Application>
  <PresentationFormat>Presentación en pantalla (4:3)</PresentationFormat>
  <Lines>0</Lines>
  <Paragraphs>42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3_Apex</vt:lpstr>
      <vt:lpstr>La Fiesta de la Amistad</vt:lpstr>
      <vt:lpstr>Fiesta de la amistad</vt:lpstr>
      <vt:lpstr>Fiesta de la Amistad: Promoción</vt:lpstr>
      <vt:lpstr>Fiesta de la Amistad: Organización</vt:lpstr>
      <vt:lpstr>Fiesta de la amistad: Programa</vt:lpstr>
      <vt:lpstr>Fiesta de la Amistad: Programa</vt:lpstr>
      <vt:lpstr>Fiesta de la Amistad: Programa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MODELO DE JESUS</dc:title>
  <dc:creator>Nathan Cavazos</dc:creator>
  <cp:lastModifiedBy>Adrian</cp:lastModifiedBy>
  <cp:revision>56</cp:revision>
  <dcterms:modified xsi:type="dcterms:W3CDTF">2010-04-03T19:52:10Z</dcterms:modified>
</cp:coreProperties>
</file>