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1" r:id="rId5"/>
    <p:sldId id="259" r:id="rId6"/>
    <p:sldId id="260" r:id="rId7"/>
    <p:sldId id="262" r:id="rId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8" name="7 Marcador de número de diapositiva"/>
          <p:cNvSpPr>
            <a:spLocks noGrp="1"/>
          </p:cNvSpPr>
          <p:nvPr>
            <p:ph type="sldNum" sz="quarter" idx="11"/>
          </p:nvPr>
        </p:nvSpPr>
        <p:spPr/>
        <p:txBody>
          <a:bodyPr/>
          <a:lstStyle/>
          <a:p>
            <a:fld id="{4CC5D1E7-F1B9-4A65-8941-E2F039E810BC}" type="slidenum">
              <a:rPr lang="es-AR" smtClean="0"/>
              <a:t>‹Nº›</a:t>
            </a:fld>
            <a:endParaRPr lang="es-AR"/>
          </a:p>
        </p:txBody>
      </p:sp>
      <p:sp>
        <p:nvSpPr>
          <p:cNvPr id="9" name="8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E0FDAE65-0024-47C6-B4A8-97B2701355DB}" type="datetimeFigureOut">
              <a:rPr lang="es-AR" smtClean="0"/>
              <a:t>26/08/2012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156448" y="6422064"/>
            <a:ext cx="762000" cy="365125"/>
          </a:xfrm>
        </p:spPr>
        <p:txBody>
          <a:bodyPr/>
          <a:lstStyle/>
          <a:p>
            <a:fld id="{4CC5D1E7-F1B9-4A65-8941-E2F039E810BC}"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E0FDAE65-0024-47C6-B4A8-97B2701355DB}" type="datetimeFigureOut">
              <a:rPr lang="es-AR" smtClean="0"/>
              <a:t>26/08/2012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CC5D1E7-F1B9-4A65-8941-E2F039E810BC}"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0FDAE65-0024-47C6-B4A8-97B2701355DB}" type="datetimeFigureOut">
              <a:rPr lang="es-AR" smtClean="0"/>
              <a:t>26/08/2012</a:t>
            </a:fld>
            <a:endParaRPr lang="es-AR"/>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AR"/>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CC5D1E7-F1B9-4A65-8941-E2F039E810BC}" type="slidenum">
              <a:rPr lang="es-AR" smtClean="0"/>
              <a:t>‹Nº›</a:t>
            </a:fld>
            <a:endParaRPr lang="es-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dirty="0" smtClean="0"/>
              <a:t>La Pagana Ruth</a:t>
            </a:r>
            <a:endParaRPr lang="es-AR" dirty="0"/>
          </a:p>
        </p:txBody>
      </p:sp>
      <p:sp>
        <p:nvSpPr>
          <p:cNvPr id="3" name="2 Subtítulo"/>
          <p:cNvSpPr>
            <a:spLocks noGrp="1"/>
          </p:cNvSpPr>
          <p:nvPr>
            <p:ph type="subTitle" idx="1"/>
          </p:nvPr>
        </p:nvSpPr>
        <p:spPr/>
        <p:txBody>
          <a:bodyPr/>
          <a:lstStyle/>
          <a:p>
            <a:r>
              <a:rPr lang="es-AR" dirty="0" smtClean="0"/>
              <a:t>Capitulo 6</a:t>
            </a:r>
            <a:endParaRPr lang="es-AR" dirty="0"/>
          </a:p>
        </p:txBody>
      </p:sp>
    </p:spTree>
    <p:extLst>
      <p:ext uri="{BB962C8B-B14F-4D97-AF65-F5344CB8AC3E}">
        <p14:creationId xmlns:p14="http://schemas.microsoft.com/office/powerpoint/2010/main" val="806172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endParaRPr lang="es-AR"/>
          </a:p>
        </p:txBody>
      </p:sp>
      <p:pic>
        <p:nvPicPr>
          <p:cNvPr id="2050" name="Picture 2" descr="http://classic.scriptures.lds.org/es/biblemaps/map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8680"/>
            <a:ext cx="9009464" cy="5745832"/>
          </a:xfrm>
          <a:prstGeom prst="rect">
            <a:avLst/>
          </a:prstGeom>
          <a:noFill/>
          <a:extLst>
            <a:ext uri="{909E8E84-426E-40DD-AFC4-6F175D3DCCD1}">
              <a14:hiddenFill xmlns:a14="http://schemas.microsoft.com/office/drawing/2010/main">
                <a:solidFill>
                  <a:srgbClr val="FFFFFF"/>
                </a:solidFill>
              </a14:hiddenFill>
            </a:ext>
          </a:extLst>
        </p:spPr>
      </p:pic>
      <p:sp>
        <p:nvSpPr>
          <p:cNvPr id="4" name="3 Elipse"/>
          <p:cNvSpPr/>
          <p:nvPr/>
        </p:nvSpPr>
        <p:spPr>
          <a:xfrm>
            <a:off x="3275856" y="4221088"/>
            <a:ext cx="1368152" cy="792088"/>
          </a:xfrm>
          <a:prstGeom prst="ellipse">
            <a:avLst/>
          </a:prstGeom>
          <a:noFill/>
          <a:ln w="412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67026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endParaRPr lang="es-AR"/>
          </a:p>
        </p:txBody>
      </p:sp>
      <p:pic>
        <p:nvPicPr>
          <p:cNvPr id="1026" name="Picture 2" descr="http://classic.scriptures.lds.org/es/biblemaps/ma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 y="-8308304"/>
            <a:ext cx="9721080" cy="1608397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1" name="10 Forma libre"/>
          <p:cNvSpPr/>
          <p:nvPr/>
        </p:nvSpPr>
        <p:spPr>
          <a:xfrm>
            <a:off x="4139952" y="2060847"/>
            <a:ext cx="2416061" cy="2497083"/>
          </a:xfrm>
          <a:custGeom>
            <a:avLst/>
            <a:gdLst>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182880 w 2321638"/>
              <a:gd name="connsiteY5" fmla="*/ 436098 h 2588455"/>
              <a:gd name="connsiteX6" fmla="*/ 211016 w 2321638"/>
              <a:gd name="connsiteY6" fmla="*/ 407963 h 2588455"/>
              <a:gd name="connsiteX7" fmla="*/ 267287 w 2321638"/>
              <a:gd name="connsiteY7" fmla="*/ 337625 h 2588455"/>
              <a:gd name="connsiteX8" fmla="*/ 309490 w 2321638"/>
              <a:gd name="connsiteY8" fmla="*/ 309489 h 2588455"/>
              <a:gd name="connsiteX9" fmla="*/ 393896 w 2321638"/>
              <a:gd name="connsiteY9" fmla="*/ 253218 h 2588455"/>
              <a:gd name="connsiteX10" fmla="*/ 478302 w 2321638"/>
              <a:gd name="connsiteY10" fmla="*/ 196948 h 2588455"/>
              <a:gd name="connsiteX11" fmla="*/ 548640 w 2321638"/>
              <a:gd name="connsiteY11" fmla="*/ 140677 h 2588455"/>
              <a:gd name="connsiteX12" fmla="*/ 604911 w 2321638"/>
              <a:gd name="connsiteY12" fmla="*/ 126609 h 2588455"/>
              <a:gd name="connsiteX13" fmla="*/ 689317 w 2321638"/>
              <a:gd name="connsiteY13" fmla="*/ 98474 h 2588455"/>
              <a:gd name="connsiteX14" fmla="*/ 787791 w 2321638"/>
              <a:gd name="connsiteY14" fmla="*/ 70338 h 2588455"/>
              <a:gd name="connsiteX15" fmla="*/ 928468 w 2321638"/>
              <a:gd name="connsiteY15" fmla="*/ 28135 h 2588455"/>
              <a:gd name="connsiteX16" fmla="*/ 970671 w 2321638"/>
              <a:gd name="connsiteY16" fmla="*/ 14068 h 2588455"/>
              <a:gd name="connsiteX17" fmla="*/ 1012874 w 2321638"/>
              <a:gd name="connsiteY17" fmla="*/ 0 h 2588455"/>
              <a:gd name="connsiteX18" fmla="*/ 1463040 w 2321638"/>
              <a:gd name="connsiteY18" fmla="*/ 14068 h 2588455"/>
              <a:gd name="connsiteX19" fmla="*/ 1519311 w 2321638"/>
              <a:gd name="connsiteY19" fmla="*/ 84406 h 2588455"/>
              <a:gd name="connsiteX20" fmla="*/ 1659988 w 2321638"/>
              <a:gd name="connsiteY20" fmla="*/ 196948 h 2588455"/>
              <a:gd name="connsiteX21" fmla="*/ 1744394 w 2321638"/>
              <a:gd name="connsiteY21" fmla="*/ 239151 h 2588455"/>
              <a:gd name="connsiteX22" fmla="*/ 1772530 w 2321638"/>
              <a:gd name="connsiteY22" fmla="*/ 267286 h 2588455"/>
              <a:gd name="connsiteX23" fmla="*/ 1828800 w 2321638"/>
              <a:gd name="connsiteY23" fmla="*/ 337625 h 2588455"/>
              <a:gd name="connsiteX24" fmla="*/ 1871003 w 2321638"/>
              <a:gd name="connsiteY24" fmla="*/ 422031 h 2588455"/>
              <a:gd name="connsiteX25" fmla="*/ 1899139 w 2321638"/>
              <a:gd name="connsiteY25" fmla="*/ 450166 h 2588455"/>
              <a:gd name="connsiteX26" fmla="*/ 1983545 w 2321638"/>
              <a:gd name="connsiteY26" fmla="*/ 562708 h 2588455"/>
              <a:gd name="connsiteX27" fmla="*/ 2011680 w 2321638"/>
              <a:gd name="connsiteY27" fmla="*/ 647114 h 2588455"/>
              <a:gd name="connsiteX28" fmla="*/ 2053883 w 2321638"/>
              <a:gd name="connsiteY28" fmla="*/ 731520 h 2588455"/>
              <a:gd name="connsiteX29" fmla="*/ 2082019 w 2321638"/>
              <a:gd name="connsiteY29" fmla="*/ 759655 h 2588455"/>
              <a:gd name="connsiteX30" fmla="*/ 2110154 w 2321638"/>
              <a:gd name="connsiteY30" fmla="*/ 844061 h 2588455"/>
              <a:gd name="connsiteX31" fmla="*/ 2124222 w 2321638"/>
              <a:gd name="connsiteY31" fmla="*/ 886265 h 2588455"/>
              <a:gd name="connsiteX32" fmla="*/ 2138290 w 2321638"/>
              <a:gd name="connsiteY32" fmla="*/ 956603 h 2588455"/>
              <a:gd name="connsiteX33" fmla="*/ 2180493 w 2321638"/>
              <a:gd name="connsiteY33" fmla="*/ 970671 h 2588455"/>
              <a:gd name="connsiteX34" fmla="*/ 2250831 w 2321638"/>
              <a:gd name="connsiteY34" fmla="*/ 984738 h 2588455"/>
              <a:gd name="connsiteX35" fmla="*/ 2222696 w 2321638"/>
              <a:gd name="connsiteY35" fmla="*/ 1167618 h 2588455"/>
              <a:gd name="connsiteX36" fmla="*/ 2194560 w 2321638"/>
              <a:gd name="connsiteY36" fmla="*/ 1252025 h 2588455"/>
              <a:gd name="connsiteX37" fmla="*/ 2208628 w 2321638"/>
              <a:gd name="connsiteY37" fmla="*/ 1659988 h 2588455"/>
              <a:gd name="connsiteX38" fmla="*/ 2236763 w 2321638"/>
              <a:gd name="connsiteY38" fmla="*/ 1744394 h 2588455"/>
              <a:gd name="connsiteX39" fmla="*/ 2264899 w 2321638"/>
              <a:gd name="connsiteY39" fmla="*/ 1941341 h 2588455"/>
              <a:gd name="connsiteX40" fmla="*/ 2278967 w 2321638"/>
              <a:gd name="connsiteY40" fmla="*/ 1983545 h 2588455"/>
              <a:gd name="connsiteX41" fmla="*/ 2264899 w 2321638"/>
              <a:gd name="connsiteY41" fmla="*/ 2236763 h 2588455"/>
              <a:gd name="connsiteX42" fmla="*/ 2278967 w 2321638"/>
              <a:gd name="connsiteY42" fmla="*/ 2278966 h 2588455"/>
              <a:gd name="connsiteX43" fmla="*/ 2307102 w 2321638"/>
              <a:gd name="connsiteY43" fmla="*/ 2504049 h 2588455"/>
              <a:gd name="connsiteX44" fmla="*/ 2321170 w 2321638"/>
              <a:gd name="connsiteY44"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182880 w 2321638"/>
              <a:gd name="connsiteY5" fmla="*/ 436098 h 2588455"/>
              <a:gd name="connsiteX6" fmla="*/ 211016 w 2321638"/>
              <a:gd name="connsiteY6" fmla="*/ 407963 h 2588455"/>
              <a:gd name="connsiteX7" fmla="*/ 267287 w 2321638"/>
              <a:gd name="connsiteY7" fmla="*/ 337625 h 2588455"/>
              <a:gd name="connsiteX8" fmla="*/ 309490 w 2321638"/>
              <a:gd name="connsiteY8" fmla="*/ 309489 h 2588455"/>
              <a:gd name="connsiteX9" fmla="*/ 393896 w 2321638"/>
              <a:gd name="connsiteY9" fmla="*/ 253218 h 2588455"/>
              <a:gd name="connsiteX10" fmla="*/ 478302 w 2321638"/>
              <a:gd name="connsiteY10" fmla="*/ 196948 h 2588455"/>
              <a:gd name="connsiteX11" fmla="*/ 548640 w 2321638"/>
              <a:gd name="connsiteY11" fmla="*/ 140677 h 2588455"/>
              <a:gd name="connsiteX12" fmla="*/ 604911 w 2321638"/>
              <a:gd name="connsiteY12" fmla="*/ 126609 h 2588455"/>
              <a:gd name="connsiteX13" fmla="*/ 689317 w 2321638"/>
              <a:gd name="connsiteY13" fmla="*/ 98474 h 2588455"/>
              <a:gd name="connsiteX14" fmla="*/ 787791 w 2321638"/>
              <a:gd name="connsiteY14" fmla="*/ 70338 h 2588455"/>
              <a:gd name="connsiteX15" fmla="*/ 928468 w 2321638"/>
              <a:gd name="connsiteY15" fmla="*/ 28135 h 2588455"/>
              <a:gd name="connsiteX16" fmla="*/ 970671 w 2321638"/>
              <a:gd name="connsiteY16" fmla="*/ 14068 h 2588455"/>
              <a:gd name="connsiteX17" fmla="*/ 1012874 w 2321638"/>
              <a:gd name="connsiteY17" fmla="*/ 0 h 2588455"/>
              <a:gd name="connsiteX18" fmla="*/ 1463040 w 2321638"/>
              <a:gd name="connsiteY18" fmla="*/ 14068 h 2588455"/>
              <a:gd name="connsiteX19" fmla="*/ 1519311 w 2321638"/>
              <a:gd name="connsiteY19" fmla="*/ 84406 h 2588455"/>
              <a:gd name="connsiteX20" fmla="*/ 1659988 w 2321638"/>
              <a:gd name="connsiteY20" fmla="*/ 196948 h 2588455"/>
              <a:gd name="connsiteX21" fmla="*/ 1744394 w 2321638"/>
              <a:gd name="connsiteY21" fmla="*/ 239151 h 2588455"/>
              <a:gd name="connsiteX22" fmla="*/ 1772530 w 2321638"/>
              <a:gd name="connsiteY22" fmla="*/ 267286 h 2588455"/>
              <a:gd name="connsiteX23" fmla="*/ 1828800 w 2321638"/>
              <a:gd name="connsiteY23" fmla="*/ 337625 h 2588455"/>
              <a:gd name="connsiteX24" fmla="*/ 1871003 w 2321638"/>
              <a:gd name="connsiteY24" fmla="*/ 422031 h 2588455"/>
              <a:gd name="connsiteX25" fmla="*/ 1899139 w 2321638"/>
              <a:gd name="connsiteY25" fmla="*/ 450166 h 2588455"/>
              <a:gd name="connsiteX26" fmla="*/ 1983545 w 2321638"/>
              <a:gd name="connsiteY26" fmla="*/ 562708 h 2588455"/>
              <a:gd name="connsiteX27" fmla="*/ 2011680 w 2321638"/>
              <a:gd name="connsiteY27" fmla="*/ 647114 h 2588455"/>
              <a:gd name="connsiteX28" fmla="*/ 2053883 w 2321638"/>
              <a:gd name="connsiteY28" fmla="*/ 731520 h 2588455"/>
              <a:gd name="connsiteX29" fmla="*/ 2082019 w 2321638"/>
              <a:gd name="connsiteY29" fmla="*/ 759655 h 2588455"/>
              <a:gd name="connsiteX30" fmla="*/ 2110154 w 2321638"/>
              <a:gd name="connsiteY30" fmla="*/ 844061 h 2588455"/>
              <a:gd name="connsiteX31" fmla="*/ 2124222 w 2321638"/>
              <a:gd name="connsiteY31" fmla="*/ 886265 h 2588455"/>
              <a:gd name="connsiteX32" fmla="*/ 2138290 w 2321638"/>
              <a:gd name="connsiteY32" fmla="*/ 956603 h 2588455"/>
              <a:gd name="connsiteX33" fmla="*/ 2180493 w 2321638"/>
              <a:gd name="connsiteY33" fmla="*/ 970671 h 2588455"/>
              <a:gd name="connsiteX34" fmla="*/ 2188919 w 2321638"/>
              <a:gd name="connsiteY34" fmla="*/ 1037126 h 2588455"/>
              <a:gd name="connsiteX35" fmla="*/ 2222696 w 2321638"/>
              <a:gd name="connsiteY35" fmla="*/ 1167618 h 2588455"/>
              <a:gd name="connsiteX36" fmla="*/ 2194560 w 2321638"/>
              <a:gd name="connsiteY36" fmla="*/ 1252025 h 2588455"/>
              <a:gd name="connsiteX37" fmla="*/ 2208628 w 2321638"/>
              <a:gd name="connsiteY37" fmla="*/ 1659988 h 2588455"/>
              <a:gd name="connsiteX38" fmla="*/ 2236763 w 2321638"/>
              <a:gd name="connsiteY38" fmla="*/ 1744394 h 2588455"/>
              <a:gd name="connsiteX39" fmla="*/ 2264899 w 2321638"/>
              <a:gd name="connsiteY39" fmla="*/ 1941341 h 2588455"/>
              <a:gd name="connsiteX40" fmla="*/ 2278967 w 2321638"/>
              <a:gd name="connsiteY40" fmla="*/ 1983545 h 2588455"/>
              <a:gd name="connsiteX41" fmla="*/ 2264899 w 2321638"/>
              <a:gd name="connsiteY41" fmla="*/ 2236763 h 2588455"/>
              <a:gd name="connsiteX42" fmla="*/ 2278967 w 2321638"/>
              <a:gd name="connsiteY42" fmla="*/ 2278966 h 2588455"/>
              <a:gd name="connsiteX43" fmla="*/ 2307102 w 2321638"/>
              <a:gd name="connsiteY43" fmla="*/ 2504049 h 2588455"/>
              <a:gd name="connsiteX44" fmla="*/ 2321170 w 2321638"/>
              <a:gd name="connsiteY44"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182880 w 2321638"/>
              <a:gd name="connsiteY5" fmla="*/ 436098 h 2588455"/>
              <a:gd name="connsiteX6" fmla="*/ 211016 w 2321638"/>
              <a:gd name="connsiteY6" fmla="*/ 407963 h 2588455"/>
              <a:gd name="connsiteX7" fmla="*/ 267287 w 2321638"/>
              <a:gd name="connsiteY7" fmla="*/ 337625 h 2588455"/>
              <a:gd name="connsiteX8" fmla="*/ 309490 w 2321638"/>
              <a:gd name="connsiteY8" fmla="*/ 309489 h 2588455"/>
              <a:gd name="connsiteX9" fmla="*/ 393896 w 2321638"/>
              <a:gd name="connsiteY9" fmla="*/ 253218 h 2588455"/>
              <a:gd name="connsiteX10" fmla="*/ 478302 w 2321638"/>
              <a:gd name="connsiteY10" fmla="*/ 196948 h 2588455"/>
              <a:gd name="connsiteX11" fmla="*/ 548640 w 2321638"/>
              <a:gd name="connsiteY11" fmla="*/ 140677 h 2588455"/>
              <a:gd name="connsiteX12" fmla="*/ 604911 w 2321638"/>
              <a:gd name="connsiteY12" fmla="*/ 126609 h 2588455"/>
              <a:gd name="connsiteX13" fmla="*/ 689317 w 2321638"/>
              <a:gd name="connsiteY13" fmla="*/ 98474 h 2588455"/>
              <a:gd name="connsiteX14" fmla="*/ 787791 w 2321638"/>
              <a:gd name="connsiteY14" fmla="*/ 70338 h 2588455"/>
              <a:gd name="connsiteX15" fmla="*/ 928468 w 2321638"/>
              <a:gd name="connsiteY15" fmla="*/ 28135 h 2588455"/>
              <a:gd name="connsiteX16" fmla="*/ 970671 w 2321638"/>
              <a:gd name="connsiteY16" fmla="*/ 14068 h 2588455"/>
              <a:gd name="connsiteX17" fmla="*/ 1012874 w 2321638"/>
              <a:gd name="connsiteY17" fmla="*/ 0 h 2588455"/>
              <a:gd name="connsiteX18" fmla="*/ 1463040 w 2321638"/>
              <a:gd name="connsiteY18" fmla="*/ 14068 h 2588455"/>
              <a:gd name="connsiteX19" fmla="*/ 1519311 w 2321638"/>
              <a:gd name="connsiteY19" fmla="*/ 84406 h 2588455"/>
              <a:gd name="connsiteX20" fmla="*/ 1659988 w 2321638"/>
              <a:gd name="connsiteY20" fmla="*/ 196948 h 2588455"/>
              <a:gd name="connsiteX21" fmla="*/ 1744394 w 2321638"/>
              <a:gd name="connsiteY21" fmla="*/ 239151 h 2588455"/>
              <a:gd name="connsiteX22" fmla="*/ 1772530 w 2321638"/>
              <a:gd name="connsiteY22" fmla="*/ 267286 h 2588455"/>
              <a:gd name="connsiteX23" fmla="*/ 1828800 w 2321638"/>
              <a:gd name="connsiteY23" fmla="*/ 337625 h 2588455"/>
              <a:gd name="connsiteX24" fmla="*/ 1871003 w 2321638"/>
              <a:gd name="connsiteY24" fmla="*/ 422031 h 2588455"/>
              <a:gd name="connsiteX25" fmla="*/ 1899139 w 2321638"/>
              <a:gd name="connsiteY25" fmla="*/ 450166 h 2588455"/>
              <a:gd name="connsiteX26" fmla="*/ 1983545 w 2321638"/>
              <a:gd name="connsiteY26" fmla="*/ 562708 h 2588455"/>
              <a:gd name="connsiteX27" fmla="*/ 2011680 w 2321638"/>
              <a:gd name="connsiteY27" fmla="*/ 647114 h 2588455"/>
              <a:gd name="connsiteX28" fmla="*/ 2053883 w 2321638"/>
              <a:gd name="connsiteY28" fmla="*/ 731520 h 2588455"/>
              <a:gd name="connsiteX29" fmla="*/ 2082019 w 2321638"/>
              <a:gd name="connsiteY29" fmla="*/ 759655 h 2588455"/>
              <a:gd name="connsiteX30" fmla="*/ 2110154 w 2321638"/>
              <a:gd name="connsiteY30" fmla="*/ 844061 h 2588455"/>
              <a:gd name="connsiteX31" fmla="*/ 2124222 w 2321638"/>
              <a:gd name="connsiteY31" fmla="*/ 886265 h 2588455"/>
              <a:gd name="connsiteX32" fmla="*/ 2138290 w 2321638"/>
              <a:gd name="connsiteY32" fmla="*/ 956603 h 2588455"/>
              <a:gd name="connsiteX33" fmla="*/ 2180493 w 2321638"/>
              <a:gd name="connsiteY33" fmla="*/ 970671 h 2588455"/>
              <a:gd name="connsiteX34" fmla="*/ 2188919 w 2321638"/>
              <a:gd name="connsiteY34" fmla="*/ 1037126 h 2588455"/>
              <a:gd name="connsiteX35" fmla="*/ 2222696 w 2321638"/>
              <a:gd name="connsiteY35" fmla="*/ 1167618 h 2588455"/>
              <a:gd name="connsiteX36" fmla="*/ 2194560 w 2321638"/>
              <a:gd name="connsiteY36" fmla="*/ 1252025 h 2588455"/>
              <a:gd name="connsiteX37" fmla="*/ 2208628 w 2321638"/>
              <a:gd name="connsiteY37" fmla="*/ 1659988 h 2588455"/>
              <a:gd name="connsiteX38" fmla="*/ 2236763 w 2321638"/>
              <a:gd name="connsiteY38" fmla="*/ 1744394 h 2588455"/>
              <a:gd name="connsiteX39" fmla="*/ 2264899 w 2321638"/>
              <a:gd name="connsiteY39" fmla="*/ 1941341 h 2588455"/>
              <a:gd name="connsiteX40" fmla="*/ 2278967 w 2321638"/>
              <a:gd name="connsiteY40" fmla="*/ 1983545 h 2588455"/>
              <a:gd name="connsiteX41" fmla="*/ 2264899 w 2321638"/>
              <a:gd name="connsiteY41" fmla="*/ 2236763 h 2588455"/>
              <a:gd name="connsiteX42" fmla="*/ 2278967 w 2321638"/>
              <a:gd name="connsiteY42" fmla="*/ 2278966 h 2588455"/>
              <a:gd name="connsiteX43" fmla="*/ 2307102 w 2321638"/>
              <a:gd name="connsiteY43" fmla="*/ 2504049 h 2588455"/>
              <a:gd name="connsiteX44" fmla="*/ 2321170 w 2321638"/>
              <a:gd name="connsiteY44"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211016 w 2321638"/>
              <a:gd name="connsiteY5" fmla="*/ 407963 h 2588455"/>
              <a:gd name="connsiteX6" fmla="*/ 267287 w 2321638"/>
              <a:gd name="connsiteY6" fmla="*/ 337625 h 2588455"/>
              <a:gd name="connsiteX7" fmla="*/ 309490 w 2321638"/>
              <a:gd name="connsiteY7" fmla="*/ 309489 h 2588455"/>
              <a:gd name="connsiteX8" fmla="*/ 393896 w 2321638"/>
              <a:gd name="connsiteY8" fmla="*/ 253218 h 2588455"/>
              <a:gd name="connsiteX9" fmla="*/ 478302 w 2321638"/>
              <a:gd name="connsiteY9" fmla="*/ 196948 h 2588455"/>
              <a:gd name="connsiteX10" fmla="*/ 548640 w 2321638"/>
              <a:gd name="connsiteY10" fmla="*/ 140677 h 2588455"/>
              <a:gd name="connsiteX11" fmla="*/ 604911 w 2321638"/>
              <a:gd name="connsiteY11" fmla="*/ 126609 h 2588455"/>
              <a:gd name="connsiteX12" fmla="*/ 689317 w 2321638"/>
              <a:gd name="connsiteY12" fmla="*/ 98474 h 2588455"/>
              <a:gd name="connsiteX13" fmla="*/ 787791 w 2321638"/>
              <a:gd name="connsiteY13" fmla="*/ 70338 h 2588455"/>
              <a:gd name="connsiteX14" fmla="*/ 928468 w 2321638"/>
              <a:gd name="connsiteY14" fmla="*/ 28135 h 2588455"/>
              <a:gd name="connsiteX15" fmla="*/ 970671 w 2321638"/>
              <a:gd name="connsiteY15" fmla="*/ 14068 h 2588455"/>
              <a:gd name="connsiteX16" fmla="*/ 1012874 w 2321638"/>
              <a:gd name="connsiteY16" fmla="*/ 0 h 2588455"/>
              <a:gd name="connsiteX17" fmla="*/ 1463040 w 2321638"/>
              <a:gd name="connsiteY17" fmla="*/ 14068 h 2588455"/>
              <a:gd name="connsiteX18" fmla="*/ 1519311 w 2321638"/>
              <a:gd name="connsiteY18" fmla="*/ 84406 h 2588455"/>
              <a:gd name="connsiteX19" fmla="*/ 1659988 w 2321638"/>
              <a:gd name="connsiteY19" fmla="*/ 196948 h 2588455"/>
              <a:gd name="connsiteX20" fmla="*/ 1744394 w 2321638"/>
              <a:gd name="connsiteY20" fmla="*/ 239151 h 2588455"/>
              <a:gd name="connsiteX21" fmla="*/ 1772530 w 2321638"/>
              <a:gd name="connsiteY21" fmla="*/ 267286 h 2588455"/>
              <a:gd name="connsiteX22" fmla="*/ 1828800 w 2321638"/>
              <a:gd name="connsiteY22" fmla="*/ 337625 h 2588455"/>
              <a:gd name="connsiteX23" fmla="*/ 1871003 w 2321638"/>
              <a:gd name="connsiteY23" fmla="*/ 422031 h 2588455"/>
              <a:gd name="connsiteX24" fmla="*/ 1899139 w 2321638"/>
              <a:gd name="connsiteY24" fmla="*/ 450166 h 2588455"/>
              <a:gd name="connsiteX25" fmla="*/ 1983545 w 2321638"/>
              <a:gd name="connsiteY25" fmla="*/ 562708 h 2588455"/>
              <a:gd name="connsiteX26" fmla="*/ 2011680 w 2321638"/>
              <a:gd name="connsiteY26" fmla="*/ 647114 h 2588455"/>
              <a:gd name="connsiteX27" fmla="*/ 2053883 w 2321638"/>
              <a:gd name="connsiteY27" fmla="*/ 731520 h 2588455"/>
              <a:gd name="connsiteX28" fmla="*/ 2082019 w 2321638"/>
              <a:gd name="connsiteY28" fmla="*/ 759655 h 2588455"/>
              <a:gd name="connsiteX29" fmla="*/ 2110154 w 2321638"/>
              <a:gd name="connsiteY29" fmla="*/ 844061 h 2588455"/>
              <a:gd name="connsiteX30" fmla="*/ 2124222 w 2321638"/>
              <a:gd name="connsiteY30" fmla="*/ 886265 h 2588455"/>
              <a:gd name="connsiteX31" fmla="*/ 2138290 w 2321638"/>
              <a:gd name="connsiteY31" fmla="*/ 956603 h 2588455"/>
              <a:gd name="connsiteX32" fmla="*/ 2180493 w 2321638"/>
              <a:gd name="connsiteY32" fmla="*/ 970671 h 2588455"/>
              <a:gd name="connsiteX33" fmla="*/ 2188919 w 2321638"/>
              <a:gd name="connsiteY33" fmla="*/ 1037126 h 2588455"/>
              <a:gd name="connsiteX34" fmla="*/ 2222696 w 2321638"/>
              <a:gd name="connsiteY34" fmla="*/ 1167618 h 2588455"/>
              <a:gd name="connsiteX35" fmla="*/ 2194560 w 2321638"/>
              <a:gd name="connsiteY35" fmla="*/ 1252025 h 2588455"/>
              <a:gd name="connsiteX36" fmla="*/ 2208628 w 2321638"/>
              <a:gd name="connsiteY36" fmla="*/ 1659988 h 2588455"/>
              <a:gd name="connsiteX37" fmla="*/ 2236763 w 2321638"/>
              <a:gd name="connsiteY37" fmla="*/ 1744394 h 2588455"/>
              <a:gd name="connsiteX38" fmla="*/ 2264899 w 2321638"/>
              <a:gd name="connsiteY38" fmla="*/ 1941341 h 2588455"/>
              <a:gd name="connsiteX39" fmla="*/ 2278967 w 2321638"/>
              <a:gd name="connsiteY39" fmla="*/ 1983545 h 2588455"/>
              <a:gd name="connsiteX40" fmla="*/ 2264899 w 2321638"/>
              <a:gd name="connsiteY40" fmla="*/ 2236763 h 2588455"/>
              <a:gd name="connsiteX41" fmla="*/ 2278967 w 2321638"/>
              <a:gd name="connsiteY41" fmla="*/ 2278966 h 2588455"/>
              <a:gd name="connsiteX42" fmla="*/ 2307102 w 2321638"/>
              <a:gd name="connsiteY42" fmla="*/ 2504049 h 2588455"/>
              <a:gd name="connsiteX43" fmla="*/ 2321170 w 2321638"/>
              <a:gd name="connsiteY43"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267287 w 2321638"/>
              <a:gd name="connsiteY5" fmla="*/ 337625 h 2588455"/>
              <a:gd name="connsiteX6" fmla="*/ 309490 w 2321638"/>
              <a:gd name="connsiteY6" fmla="*/ 309489 h 2588455"/>
              <a:gd name="connsiteX7" fmla="*/ 393896 w 2321638"/>
              <a:gd name="connsiteY7" fmla="*/ 253218 h 2588455"/>
              <a:gd name="connsiteX8" fmla="*/ 478302 w 2321638"/>
              <a:gd name="connsiteY8" fmla="*/ 196948 h 2588455"/>
              <a:gd name="connsiteX9" fmla="*/ 548640 w 2321638"/>
              <a:gd name="connsiteY9" fmla="*/ 140677 h 2588455"/>
              <a:gd name="connsiteX10" fmla="*/ 604911 w 2321638"/>
              <a:gd name="connsiteY10" fmla="*/ 126609 h 2588455"/>
              <a:gd name="connsiteX11" fmla="*/ 689317 w 2321638"/>
              <a:gd name="connsiteY11" fmla="*/ 98474 h 2588455"/>
              <a:gd name="connsiteX12" fmla="*/ 787791 w 2321638"/>
              <a:gd name="connsiteY12" fmla="*/ 70338 h 2588455"/>
              <a:gd name="connsiteX13" fmla="*/ 928468 w 2321638"/>
              <a:gd name="connsiteY13" fmla="*/ 28135 h 2588455"/>
              <a:gd name="connsiteX14" fmla="*/ 970671 w 2321638"/>
              <a:gd name="connsiteY14" fmla="*/ 14068 h 2588455"/>
              <a:gd name="connsiteX15" fmla="*/ 1012874 w 2321638"/>
              <a:gd name="connsiteY15" fmla="*/ 0 h 2588455"/>
              <a:gd name="connsiteX16" fmla="*/ 1463040 w 2321638"/>
              <a:gd name="connsiteY16" fmla="*/ 14068 h 2588455"/>
              <a:gd name="connsiteX17" fmla="*/ 1519311 w 2321638"/>
              <a:gd name="connsiteY17" fmla="*/ 84406 h 2588455"/>
              <a:gd name="connsiteX18" fmla="*/ 1659988 w 2321638"/>
              <a:gd name="connsiteY18" fmla="*/ 196948 h 2588455"/>
              <a:gd name="connsiteX19" fmla="*/ 1744394 w 2321638"/>
              <a:gd name="connsiteY19" fmla="*/ 239151 h 2588455"/>
              <a:gd name="connsiteX20" fmla="*/ 1772530 w 2321638"/>
              <a:gd name="connsiteY20" fmla="*/ 267286 h 2588455"/>
              <a:gd name="connsiteX21" fmla="*/ 1828800 w 2321638"/>
              <a:gd name="connsiteY21" fmla="*/ 337625 h 2588455"/>
              <a:gd name="connsiteX22" fmla="*/ 1871003 w 2321638"/>
              <a:gd name="connsiteY22" fmla="*/ 422031 h 2588455"/>
              <a:gd name="connsiteX23" fmla="*/ 1899139 w 2321638"/>
              <a:gd name="connsiteY23" fmla="*/ 450166 h 2588455"/>
              <a:gd name="connsiteX24" fmla="*/ 1983545 w 2321638"/>
              <a:gd name="connsiteY24" fmla="*/ 562708 h 2588455"/>
              <a:gd name="connsiteX25" fmla="*/ 2011680 w 2321638"/>
              <a:gd name="connsiteY25" fmla="*/ 647114 h 2588455"/>
              <a:gd name="connsiteX26" fmla="*/ 2053883 w 2321638"/>
              <a:gd name="connsiteY26" fmla="*/ 731520 h 2588455"/>
              <a:gd name="connsiteX27" fmla="*/ 2082019 w 2321638"/>
              <a:gd name="connsiteY27" fmla="*/ 759655 h 2588455"/>
              <a:gd name="connsiteX28" fmla="*/ 2110154 w 2321638"/>
              <a:gd name="connsiteY28" fmla="*/ 844061 h 2588455"/>
              <a:gd name="connsiteX29" fmla="*/ 2124222 w 2321638"/>
              <a:gd name="connsiteY29" fmla="*/ 886265 h 2588455"/>
              <a:gd name="connsiteX30" fmla="*/ 2138290 w 2321638"/>
              <a:gd name="connsiteY30" fmla="*/ 956603 h 2588455"/>
              <a:gd name="connsiteX31" fmla="*/ 2180493 w 2321638"/>
              <a:gd name="connsiteY31" fmla="*/ 970671 h 2588455"/>
              <a:gd name="connsiteX32" fmla="*/ 2188919 w 2321638"/>
              <a:gd name="connsiteY32" fmla="*/ 1037126 h 2588455"/>
              <a:gd name="connsiteX33" fmla="*/ 2222696 w 2321638"/>
              <a:gd name="connsiteY33" fmla="*/ 1167618 h 2588455"/>
              <a:gd name="connsiteX34" fmla="*/ 2194560 w 2321638"/>
              <a:gd name="connsiteY34" fmla="*/ 1252025 h 2588455"/>
              <a:gd name="connsiteX35" fmla="*/ 2208628 w 2321638"/>
              <a:gd name="connsiteY35" fmla="*/ 1659988 h 2588455"/>
              <a:gd name="connsiteX36" fmla="*/ 2236763 w 2321638"/>
              <a:gd name="connsiteY36" fmla="*/ 1744394 h 2588455"/>
              <a:gd name="connsiteX37" fmla="*/ 2264899 w 2321638"/>
              <a:gd name="connsiteY37" fmla="*/ 1941341 h 2588455"/>
              <a:gd name="connsiteX38" fmla="*/ 2278967 w 2321638"/>
              <a:gd name="connsiteY38" fmla="*/ 1983545 h 2588455"/>
              <a:gd name="connsiteX39" fmla="*/ 2264899 w 2321638"/>
              <a:gd name="connsiteY39" fmla="*/ 2236763 h 2588455"/>
              <a:gd name="connsiteX40" fmla="*/ 2278967 w 2321638"/>
              <a:gd name="connsiteY40" fmla="*/ 2278966 h 2588455"/>
              <a:gd name="connsiteX41" fmla="*/ 2307102 w 2321638"/>
              <a:gd name="connsiteY41" fmla="*/ 2504049 h 2588455"/>
              <a:gd name="connsiteX42" fmla="*/ 2321170 w 2321638"/>
              <a:gd name="connsiteY42"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267287 w 2321638"/>
              <a:gd name="connsiteY5" fmla="*/ 337625 h 2588455"/>
              <a:gd name="connsiteX6" fmla="*/ 309490 w 2321638"/>
              <a:gd name="connsiteY6" fmla="*/ 309489 h 2588455"/>
              <a:gd name="connsiteX7" fmla="*/ 478302 w 2321638"/>
              <a:gd name="connsiteY7" fmla="*/ 196948 h 2588455"/>
              <a:gd name="connsiteX8" fmla="*/ 548640 w 2321638"/>
              <a:gd name="connsiteY8" fmla="*/ 140677 h 2588455"/>
              <a:gd name="connsiteX9" fmla="*/ 604911 w 2321638"/>
              <a:gd name="connsiteY9" fmla="*/ 126609 h 2588455"/>
              <a:gd name="connsiteX10" fmla="*/ 689317 w 2321638"/>
              <a:gd name="connsiteY10" fmla="*/ 98474 h 2588455"/>
              <a:gd name="connsiteX11" fmla="*/ 787791 w 2321638"/>
              <a:gd name="connsiteY11" fmla="*/ 70338 h 2588455"/>
              <a:gd name="connsiteX12" fmla="*/ 928468 w 2321638"/>
              <a:gd name="connsiteY12" fmla="*/ 28135 h 2588455"/>
              <a:gd name="connsiteX13" fmla="*/ 970671 w 2321638"/>
              <a:gd name="connsiteY13" fmla="*/ 14068 h 2588455"/>
              <a:gd name="connsiteX14" fmla="*/ 1012874 w 2321638"/>
              <a:gd name="connsiteY14" fmla="*/ 0 h 2588455"/>
              <a:gd name="connsiteX15" fmla="*/ 1463040 w 2321638"/>
              <a:gd name="connsiteY15" fmla="*/ 14068 h 2588455"/>
              <a:gd name="connsiteX16" fmla="*/ 1519311 w 2321638"/>
              <a:gd name="connsiteY16" fmla="*/ 84406 h 2588455"/>
              <a:gd name="connsiteX17" fmla="*/ 1659988 w 2321638"/>
              <a:gd name="connsiteY17" fmla="*/ 196948 h 2588455"/>
              <a:gd name="connsiteX18" fmla="*/ 1744394 w 2321638"/>
              <a:gd name="connsiteY18" fmla="*/ 239151 h 2588455"/>
              <a:gd name="connsiteX19" fmla="*/ 1772530 w 2321638"/>
              <a:gd name="connsiteY19" fmla="*/ 267286 h 2588455"/>
              <a:gd name="connsiteX20" fmla="*/ 1828800 w 2321638"/>
              <a:gd name="connsiteY20" fmla="*/ 337625 h 2588455"/>
              <a:gd name="connsiteX21" fmla="*/ 1871003 w 2321638"/>
              <a:gd name="connsiteY21" fmla="*/ 422031 h 2588455"/>
              <a:gd name="connsiteX22" fmla="*/ 1899139 w 2321638"/>
              <a:gd name="connsiteY22" fmla="*/ 450166 h 2588455"/>
              <a:gd name="connsiteX23" fmla="*/ 1983545 w 2321638"/>
              <a:gd name="connsiteY23" fmla="*/ 562708 h 2588455"/>
              <a:gd name="connsiteX24" fmla="*/ 2011680 w 2321638"/>
              <a:gd name="connsiteY24" fmla="*/ 647114 h 2588455"/>
              <a:gd name="connsiteX25" fmla="*/ 2053883 w 2321638"/>
              <a:gd name="connsiteY25" fmla="*/ 731520 h 2588455"/>
              <a:gd name="connsiteX26" fmla="*/ 2082019 w 2321638"/>
              <a:gd name="connsiteY26" fmla="*/ 759655 h 2588455"/>
              <a:gd name="connsiteX27" fmla="*/ 2110154 w 2321638"/>
              <a:gd name="connsiteY27" fmla="*/ 844061 h 2588455"/>
              <a:gd name="connsiteX28" fmla="*/ 2124222 w 2321638"/>
              <a:gd name="connsiteY28" fmla="*/ 886265 h 2588455"/>
              <a:gd name="connsiteX29" fmla="*/ 2138290 w 2321638"/>
              <a:gd name="connsiteY29" fmla="*/ 956603 h 2588455"/>
              <a:gd name="connsiteX30" fmla="*/ 2180493 w 2321638"/>
              <a:gd name="connsiteY30" fmla="*/ 970671 h 2588455"/>
              <a:gd name="connsiteX31" fmla="*/ 2188919 w 2321638"/>
              <a:gd name="connsiteY31" fmla="*/ 1037126 h 2588455"/>
              <a:gd name="connsiteX32" fmla="*/ 2222696 w 2321638"/>
              <a:gd name="connsiteY32" fmla="*/ 1167618 h 2588455"/>
              <a:gd name="connsiteX33" fmla="*/ 2194560 w 2321638"/>
              <a:gd name="connsiteY33" fmla="*/ 1252025 h 2588455"/>
              <a:gd name="connsiteX34" fmla="*/ 2208628 w 2321638"/>
              <a:gd name="connsiteY34" fmla="*/ 1659988 h 2588455"/>
              <a:gd name="connsiteX35" fmla="*/ 2236763 w 2321638"/>
              <a:gd name="connsiteY35" fmla="*/ 1744394 h 2588455"/>
              <a:gd name="connsiteX36" fmla="*/ 2264899 w 2321638"/>
              <a:gd name="connsiteY36" fmla="*/ 1941341 h 2588455"/>
              <a:gd name="connsiteX37" fmla="*/ 2278967 w 2321638"/>
              <a:gd name="connsiteY37" fmla="*/ 1983545 h 2588455"/>
              <a:gd name="connsiteX38" fmla="*/ 2264899 w 2321638"/>
              <a:gd name="connsiteY38" fmla="*/ 2236763 h 2588455"/>
              <a:gd name="connsiteX39" fmla="*/ 2278967 w 2321638"/>
              <a:gd name="connsiteY39" fmla="*/ 2278966 h 2588455"/>
              <a:gd name="connsiteX40" fmla="*/ 2307102 w 2321638"/>
              <a:gd name="connsiteY40" fmla="*/ 2504049 h 2588455"/>
              <a:gd name="connsiteX41" fmla="*/ 2321170 w 2321638"/>
              <a:gd name="connsiteY41"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267287 w 2321638"/>
              <a:gd name="connsiteY5" fmla="*/ 337625 h 2588455"/>
              <a:gd name="connsiteX6" fmla="*/ 309490 w 2321638"/>
              <a:gd name="connsiteY6" fmla="*/ 309489 h 2588455"/>
              <a:gd name="connsiteX7" fmla="*/ 478302 w 2321638"/>
              <a:gd name="connsiteY7" fmla="*/ 196948 h 2588455"/>
              <a:gd name="connsiteX8" fmla="*/ 548640 w 2321638"/>
              <a:gd name="connsiteY8" fmla="*/ 140677 h 2588455"/>
              <a:gd name="connsiteX9" fmla="*/ 604911 w 2321638"/>
              <a:gd name="connsiteY9" fmla="*/ 126609 h 2588455"/>
              <a:gd name="connsiteX10" fmla="*/ 689317 w 2321638"/>
              <a:gd name="connsiteY10" fmla="*/ 98474 h 2588455"/>
              <a:gd name="connsiteX11" fmla="*/ 928468 w 2321638"/>
              <a:gd name="connsiteY11" fmla="*/ 28135 h 2588455"/>
              <a:gd name="connsiteX12" fmla="*/ 970671 w 2321638"/>
              <a:gd name="connsiteY12" fmla="*/ 14068 h 2588455"/>
              <a:gd name="connsiteX13" fmla="*/ 1012874 w 2321638"/>
              <a:gd name="connsiteY13" fmla="*/ 0 h 2588455"/>
              <a:gd name="connsiteX14" fmla="*/ 1463040 w 2321638"/>
              <a:gd name="connsiteY14" fmla="*/ 14068 h 2588455"/>
              <a:gd name="connsiteX15" fmla="*/ 1519311 w 2321638"/>
              <a:gd name="connsiteY15" fmla="*/ 84406 h 2588455"/>
              <a:gd name="connsiteX16" fmla="*/ 1659988 w 2321638"/>
              <a:gd name="connsiteY16" fmla="*/ 196948 h 2588455"/>
              <a:gd name="connsiteX17" fmla="*/ 1744394 w 2321638"/>
              <a:gd name="connsiteY17" fmla="*/ 239151 h 2588455"/>
              <a:gd name="connsiteX18" fmla="*/ 1772530 w 2321638"/>
              <a:gd name="connsiteY18" fmla="*/ 267286 h 2588455"/>
              <a:gd name="connsiteX19" fmla="*/ 1828800 w 2321638"/>
              <a:gd name="connsiteY19" fmla="*/ 337625 h 2588455"/>
              <a:gd name="connsiteX20" fmla="*/ 1871003 w 2321638"/>
              <a:gd name="connsiteY20" fmla="*/ 422031 h 2588455"/>
              <a:gd name="connsiteX21" fmla="*/ 1899139 w 2321638"/>
              <a:gd name="connsiteY21" fmla="*/ 450166 h 2588455"/>
              <a:gd name="connsiteX22" fmla="*/ 1983545 w 2321638"/>
              <a:gd name="connsiteY22" fmla="*/ 562708 h 2588455"/>
              <a:gd name="connsiteX23" fmla="*/ 2011680 w 2321638"/>
              <a:gd name="connsiteY23" fmla="*/ 647114 h 2588455"/>
              <a:gd name="connsiteX24" fmla="*/ 2053883 w 2321638"/>
              <a:gd name="connsiteY24" fmla="*/ 731520 h 2588455"/>
              <a:gd name="connsiteX25" fmla="*/ 2082019 w 2321638"/>
              <a:gd name="connsiteY25" fmla="*/ 759655 h 2588455"/>
              <a:gd name="connsiteX26" fmla="*/ 2110154 w 2321638"/>
              <a:gd name="connsiteY26" fmla="*/ 844061 h 2588455"/>
              <a:gd name="connsiteX27" fmla="*/ 2124222 w 2321638"/>
              <a:gd name="connsiteY27" fmla="*/ 886265 h 2588455"/>
              <a:gd name="connsiteX28" fmla="*/ 2138290 w 2321638"/>
              <a:gd name="connsiteY28" fmla="*/ 956603 h 2588455"/>
              <a:gd name="connsiteX29" fmla="*/ 2180493 w 2321638"/>
              <a:gd name="connsiteY29" fmla="*/ 970671 h 2588455"/>
              <a:gd name="connsiteX30" fmla="*/ 2188919 w 2321638"/>
              <a:gd name="connsiteY30" fmla="*/ 1037126 h 2588455"/>
              <a:gd name="connsiteX31" fmla="*/ 2222696 w 2321638"/>
              <a:gd name="connsiteY31" fmla="*/ 1167618 h 2588455"/>
              <a:gd name="connsiteX32" fmla="*/ 2194560 w 2321638"/>
              <a:gd name="connsiteY32" fmla="*/ 1252025 h 2588455"/>
              <a:gd name="connsiteX33" fmla="*/ 2208628 w 2321638"/>
              <a:gd name="connsiteY33" fmla="*/ 1659988 h 2588455"/>
              <a:gd name="connsiteX34" fmla="*/ 2236763 w 2321638"/>
              <a:gd name="connsiteY34" fmla="*/ 1744394 h 2588455"/>
              <a:gd name="connsiteX35" fmla="*/ 2264899 w 2321638"/>
              <a:gd name="connsiteY35" fmla="*/ 1941341 h 2588455"/>
              <a:gd name="connsiteX36" fmla="*/ 2278967 w 2321638"/>
              <a:gd name="connsiteY36" fmla="*/ 1983545 h 2588455"/>
              <a:gd name="connsiteX37" fmla="*/ 2264899 w 2321638"/>
              <a:gd name="connsiteY37" fmla="*/ 2236763 h 2588455"/>
              <a:gd name="connsiteX38" fmla="*/ 2278967 w 2321638"/>
              <a:gd name="connsiteY38" fmla="*/ 2278966 h 2588455"/>
              <a:gd name="connsiteX39" fmla="*/ 2307102 w 2321638"/>
              <a:gd name="connsiteY39" fmla="*/ 2504049 h 2588455"/>
              <a:gd name="connsiteX40" fmla="*/ 2321170 w 2321638"/>
              <a:gd name="connsiteY40"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267287 w 2321638"/>
              <a:gd name="connsiteY5" fmla="*/ 337625 h 2588455"/>
              <a:gd name="connsiteX6" fmla="*/ 309490 w 2321638"/>
              <a:gd name="connsiteY6" fmla="*/ 309489 h 2588455"/>
              <a:gd name="connsiteX7" fmla="*/ 478302 w 2321638"/>
              <a:gd name="connsiteY7" fmla="*/ 196948 h 2588455"/>
              <a:gd name="connsiteX8" fmla="*/ 604911 w 2321638"/>
              <a:gd name="connsiteY8" fmla="*/ 126609 h 2588455"/>
              <a:gd name="connsiteX9" fmla="*/ 689317 w 2321638"/>
              <a:gd name="connsiteY9" fmla="*/ 98474 h 2588455"/>
              <a:gd name="connsiteX10" fmla="*/ 928468 w 2321638"/>
              <a:gd name="connsiteY10" fmla="*/ 28135 h 2588455"/>
              <a:gd name="connsiteX11" fmla="*/ 970671 w 2321638"/>
              <a:gd name="connsiteY11" fmla="*/ 14068 h 2588455"/>
              <a:gd name="connsiteX12" fmla="*/ 1012874 w 2321638"/>
              <a:gd name="connsiteY12" fmla="*/ 0 h 2588455"/>
              <a:gd name="connsiteX13" fmla="*/ 1463040 w 2321638"/>
              <a:gd name="connsiteY13" fmla="*/ 14068 h 2588455"/>
              <a:gd name="connsiteX14" fmla="*/ 1519311 w 2321638"/>
              <a:gd name="connsiteY14" fmla="*/ 84406 h 2588455"/>
              <a:gd name="connsiteX15" fmla="*/ 1659988 w 2321638"/>
              <a:gd name="connsiteY15" fmla="*/ 196948 h 2588455"/>
              <a:gd name="connsiteX16" fmla="*/ 1744394 w 2321638"/>
              <a:gd name="connsiteY16" fmla="*/ 239151 h 2588455"/>
              <a:gd name="connsiteX17" fmla="*/ 1772530 w 2321638"/>
              <a:gd name="connsiteY17" fmla="*/ 267286 h 2588455"/>
              <a:gd name="connsiteX18" fmla="*/ 1828800 w 2321638"/>
              <a:gd name="connsiteY18" fmla="*/ 337625 h 2588455"/>
              <a:gd name="connsiteX19" fmla="*/ 1871003 w 2321638"/>
              <a:gd name="connsiteY19" fmla="*/ 422031 h 2588455"/>
              <a:gd name="connsiteX20" fmla="*/ 1899139 w 2321638"/>
              <a:gd name="connsiteY20" fmla="*/ 450166 h 2588455"/>
              <a:gd name="connsiteX21" fmla="*/ 1983545 w 2321638"/>
              <a:gd name="connsiteY21" fmla="*/ 562708 h 2588455"/>
              <a:gd name="connsiteX22" fmla="*/ 2011680 w 2321638"/>
              <a:gd name="connsiteY22" fmla="*/ 647114 h 2588455"/>
              <a:gd name="connsiteX23" fmla="*/ 2053883 w 2321638"/>
              <a:gd name="connsiteY23" fmla="*/ 731520 h 2588455"/>
              <a:gd name="connsiteX24" fmla="*/ 2082019 w 2321638"/>
              <a:gd name="connsiteY24" fmla="*/ 759655 h 2588455"/>
              <a:gd name="connsiteX25" fmla="*/ 2110154 w 2321638"/>
              <a:gd name="connsiteY25" fmla="*/ 844061 h 2588455"/>
              <a:gd name="connsiteX26" fmla="*/ 2124222 w 2321638"/>
              <a:gd name="connsiteY26" fmla="*/ 886265 h 2588455"/>
              <a:gd name="connsiteX27" fmla="*/ 2138290 w 2321638"/>
              <a:gd name="connsiteY27" fmla="*/ 956603 h 2588455"/>
              <a:gd name="connsiteX28" fmla="*/ 2180493 w 2321638"/>
              <a:gd name="connsiteY28" fmla="*/ 970671 h 2588455"/>
              <a:gd name="connsiteX29" fmla="*/ 2188919 w 2321638"/>
              <a:gd name="connsiteY29" fmla="*/ 1037126 h 2588455"/>
              <a:gd name="connsiteX30" fmla="*/ 2222696 w 2321638"/>
              <a:gd name="connsiteY30" fmla="*/ 1167618 h 2588455"/>
              <a:gd name="connsiteX31" fmla="*/ 2194560 w 2321638"/>
              <a:gd name="connsiteY31" fmla="*/ 1252025 h 2588455"/>
              <a:gd name="connsiteX32" fmla="*/ 2208628 w 2321638"/>
              <a:gd name="connsiteY32" fmla="*/ 1659988 h 2588455"/>
              <a:gd name="connsiteX33" fmla="*/ 2236763 w 2321638"/>
              <a:gd name="connsiteY33" fmla="*/ 1744394 h 2588455"/>
              <a:gd name="connsiteX34" fmla="*/ 2264899 w 2321638"/>
              <a:gd name="connsiteY34" fmla="*/ 1941341 h 2588455"/>
              <a:gd name="connsiteX35" fmla="*/ 2278967 w 2321638"/>
              <a:gd name="connsiteY35" fmla="*/ 1983545 h 2588455"/>
              <a:gd name="connsiteX36" fmla="*/ 2264899 w 2321638"/>
              <a:gd name="connsiteY36" fmla="*/ 2236763 h 2588455"/>
              <a:gd name="connsiteX37" fmla="*/ 2278967 w 2321638"/>
              <a:gd name="connsiteY37" fmla="*/ 2278966 h 2588455"/>
              <a:gd name="connsiteX38" fmla="*/ 2307102 w 2321638"/>
              <a:gd name="connsiteY38" fmla="*/ 2504049 h 2588455"/>
              <a:gd name="connsiteX39" fmla="*/ 2321170 w 2321638"/>
              <a:gd name="connsiteY39"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26610 w 2321638"/>
              <a:gd name="connsiteY3" fmla="*/ 548640 h 2588455"/>
              <a:gd name="connsiteX4" fmla="*/ 168813 w 2321638"/>
              <a:gd name="connsiteY4" fmla="*/ 478301 h 2588455"/>
              <a:gd name="connsiteX5" fmla="*/ 309490 w 2321638"/>
              <a:gd name="connsiteY5" fmla="*/ 309489 h 2588455"/>
              <a:gd name="connsiteX6" fmla="*/ 478302 w 2321638"/>
              <a:gd name="connsiteY6" fmla="*/ 196948 h 2588455"/>
              <a:gd name="connsiteX7" fmla="*/ 604911 w 2321638"/>
              <a:gd name="connsiteY7" fmla="*/ 126609 h 2588455"/>
              <a:gd name="connsiteX8" fmla="*/ 689317 w 2321638"/>
              <a:gd name="connsiteY8" fmla="*/ 98474 h 2588455"/>
              <a:gd name="connsiteX9" fmla="*/ 928468 w 2321638"/>
              <a:gd name="connsiteY9" fmla="*/ 28135 h 2588455"/>
              <a:gd name="connsiteX10" fmla="*/ 970671 w 2321638"/>
              <a:gd name="connsiteY10" fmla="*/ 14068 h 2588455"/>
              <a:gd name="connsiteX11" fmla="*/ 1012874 w 2321638"/>
              <a:gd name="connsiteY11" fmla="*/ 0 h 2588455"/>
              <a:gd name="connsiteX12" fmla="*/ 1463040 w 2321638"/>
              <a:gd name="connsiteY12" fmla="*/ 14068 h 2588455"/>
              <a:gd name="connsiteX13" fmla="*/ 1519311 w 2321638"/>
              <a:gd name="connsiteY13" fmla="*/ 84406 h 2588455"/>
              <a:gd name="connsiteX14" fmla="*/ 1659988 w 2321638"/>
              <a:gd name="connsiteY14" fmla="*/ 196948 h 2588455"/>
              <a:gd name="connsiteX15" fmla="*/ 1744394 w 2321638"/>
              <a:gd name="connsiteY15" fmla="*/ 239151 h 2588455"/>
              <a:gd name="connsiteX16" fmla="*/ 1772530 w 2321638"/>
              <a:gd name="connsiteY16" fmla="*/ 267286 h 2588455"/>
              <a:gd name="connsiteX17" fmla="*/ 1828800 w 2321638"/>
              <a:gd name="connsiteY17" fmla="*/ 337625 h 2588455"/>
              <a:gd name="connsiteX18" fmla="*/ 1871003 w 2321638"/>
              <a:gd name="connsiteY18" fmla="*/ 422031 h 2588455"/>
              <a:gd name="connsiteX19" fmla="*/ 1899139 w 2321638"/>
              <a:gd name="connsiteY19" fmla="*/ 450166 h 2588455"/>
              <a:gd name="connsiteX20" fmla="*/ 1983545 w 2321638"/>
              <a:gd name="connsiteY20" fmla="*/ 562708 h 2588455"/>
              <a:gd name="connsiteX21" fmla="*/ 2011680 w 2321638"/>
              <a:gd name="connsiteY21" fmla="*/ 647114 h 2588455"/>
              <a:gd name="connsiteX22" fmla="*/ 2053883 w 2321638"/>
              <a:gd name="connsiteY22" fmla="*/ 731520 h 2588455"/>
              <a:gd name="connsiteX23" fmla="*/ 2082019 w 2321638"/>
              <a:gd name="connsiteY23" fmla="*/ 759655 h 2588455"/>
              <a:gd name="connsiteX24" fmla="*/ 2110154 w 2321638"/>
              <a:gd name="connsiteY24" fmla="*/ 844061 h 2588455"/>
              <a:gd name="connsiteX25" fmla="*/ 2124222 w 2321638"/>
              <a:gd name="connsiteY25" fmla="*/ 886265 h 2588455"/>
              <a:gd name="connsiteX26" fmla="*/ 2138290 w 2321638"/>
              <a:gd name="connsiteY26" fmla="*/ 956603 h 2588455"/>
              <a:gd name="connsiteX27" fmla="*/ 2180493 w 2321638"/>
              <a:gd name="connsiteY27" fmla="*/ 970671 h 2588455"/>
              <a:gd name="connsiteX28" fmla="*/ 2188919 w 2321638"/>
              <a:gd name="connsiteY28" fmla="*/ 1037126 h 2588455"/>
              <a:gd name="connsiteX29" fmla="*/ 2222696 w 2321638"/>
              <a:gd name="connsiteY29" fmla="*/ 1167618 h 2588455"/>
              <a:gd name="connsiteX30" fmla="*/ 2194560 w 2321638"/>
              <a:gd name="connsiteY30" fmla="*/ 1252025 h 2588455"/>
              <a:gd name="connsiteX31" fmla="*/ 2208628 w 2321638"/>
              <a:gd name="connsiteY31" fmla="*/ 1659988 h 2588455"/>
              <a:gd name="connsiteX32" fmla="*/ 2236763 w 2321638"/>
              <a:gd name="connsiteY32" fmla="*/ 1744394 h 2588455"/>
              <a:gd name="connsiteX33" fmla="*/ 2264899 w 2321638"/>
              <a:gd name="connsiteY33" fmla="*/ 1941341 h 2588455"/>
              <a:gd name="connsiteX34" fmla="*/ 2278967 w 2321638"/>
              <a:gd name="connsiteY34" fmla="*/ 1983545 h 2588455"/>
              <a:gd name="connsiteX35" fmla="*/ 2264899 w 2321638"/>
              <a:gd name="connsiteY35" fmla="*/ 2236763 h 2588455"/>
              <a:gd name="connsiteX36" fmla="*/ 2278967 w 2321638"/>
              <a:gd name="connsiteY36" fmla="*/ 2278966 h 2588455"/>
              <a:gd name="connsiteX37" fmla="*/ 2307102 w 2321638"/>
              <a:gd name="connsiteY37" fmla="*/ 2504049 h 2588455"/>
              <a:gd name="connsiteX38" fmla="*/ 2321170 w 2321638"/>
              <a:gd name="connsiteY38" fmla="*/ 2588455 h 2588455"/>
              <a:gd name="connsiteX0" fmla="*/ 0 w 2321638"/>
              <a:gd name="connsiteY0" fmla="*/ 773723 h 2588455"/>
              <a:gd name="connsiteX1" fmla="*/ 28136 w 2321638"/>
              <a:gd name="connsiteY1" fmla="*/ 703385 h 2588455"/>
              <a:gd name="connsiteX2" fmla="*/ 42203 w 2321638"/>
              <a:gd name="connsiteY2" fmla="*/ 661181 h 2588455"/>
              <a:gd name="connsiteX3" fmla="*/ 168813 w 2321638"/>
              <a:gd name="connsiteY3" fmla="*/ 478301 h 2588455"/>
              <a:gd name="connsiteX4" fmla="*/ 309490 w 2321638"/>
              <a:gd name="connsiteY4" fmla="*/ 309489 h 2588455"/>
              <a:gd name="connsiteX5" fmla="*/ 478302 w 2321638"/>
              <a:gd name="connsiteY5" fmla="*/ 196948 h 2588455"/>
              <a:gd name="connsiteX6" fmla="*/ 604911 w 2321638"/>
              <a:gd name="connsiteY6" fmla="*/ 126609 h 2588455"/>
              <a:gd name="connsiteX7" fmla="*/ 689317 w 2321638"/>
              <a:gd name="connsiteY7" fmla="*/ 98474 h 2588455"/>
              <a:gd name="connsiteX8" fmla="*/ 928468 w 2321638"/>
              <a:gd name="connsiteY8" fmla="*/ 28135 h 2588455"/>
              <a:gd name="connsiteX9" fmla="*/ 970671 w 2321638"/>
              <a:gd name="connsiteY9" fmla="*/ 14068 h 2588455"/>
              <a:gd name="connsiteX10" fmla="*/ 1012874 w 2321638"/>
              <a:gd name="connsiteY10" fmla="*/ 0 h 2588455"/>
              <a:gd name="connsiteX11" fmla="*/ 1463040 w 2321638"/>
              <a:gd name="connsiteY11" fmla="*/ 14068 h 2588455"/>
              <a:gd name="connsiteX12" fmla="*/ 1519311 w 2321638"/>
              <a:gd name="connsiteY12" fmla="*/ 84406 h 2588455"/>
              <a:gd name="connsiteX13" fmla="*/ 1659988 w 2321638"/>
              <a:gd name="connsiteY13" fmla="*/ 196948 h 2588455"/>
              <a:gd name="connsiteX14" fmla="*/ 1744394 w 2321638"/>
              <a:gd name="connsiteY14" fmla="*/ 239151 h 2588455"/>
              <a:gd name="connsiteX15" fmla="*/ 1772530 w 2321638"/>
              <a:gd name="connsiteY15" fmla="*/ 267286 h 2588455"/>
              <a:gd name="connsiteX16" fmla="*/ 1828800 w 2321638"/>
              <a:gd name="connsiteY16" fmla="*/ 337625 h 2588455"/>
              <a:gd name="connsiteX17" fmla="*/ 1871003 w 2321638"/>
              <a:gd name="connsiteY17" fmla="*/ 422031 h 2588455"/>
              <a:gd name="connsiteX18" fmla="*/ 1899139 w 2321638"/>
              <a:gd name="connsiteY18" fmla="*/ 450166 h 2588455"/>
              <a:gd name="connsiteX19" fmla="*/ 1983545 w 2321638"/>
              <a:gd name="connsiteY19" fmla="*/ 562708 h 2588455"/>
              <a:gd name="connsiteX20" fmla="*/ 2011680 w 2321638"/>
              <a:gd name="connsiteY20" fmla="*/ 647114 h 2588455"/>
              <a:gd name="connsiteX21" fmla="*/ 2053883 w 2321638"/>
              <a:gd name="connsiteY21" fmla="*/ 731520 h 2588455"/>
              <a:gd name="connsiteX22" fmla="*/ 2082019 w 2321638"/>
              <a:gd name="connsiteY22" fmla="*/ 759655 h 2588455"/>
              <a:gd name="connsiteX23" fmla="*/ 2110154 w 2321638"/>
              <a:gd name="connsiteY23" fmla="*/ 844061 h 2588455"/>
              <a:gd name="connsiteX24" fmla="*/ 2124222 w 2321638"/>
              <a:gd name="connsiteY24" fmla="*/ 886265 h 2588455"/>
              <a:gd name="connsiteX25" fmla="*/ 2138290 w 2321638"/>
              <a:gd name="connsiteY25" fmla="*/ 956603 h 2588455"/>
              <a:gd name="connsiteX26" fmla="*/ 2180493 w 2321638"/>
              <a:gd name="connsiteY26" fmla="*/ 970671 h 2588455"/>
              <a:gd name="connsiteX27" fmla="*/ 2188919 w 2321638"/>
              <a:gd name="connsiteY27" fmla="*/ 1037126 h 2588455"/>
              <a:gd name="connsiteX28" fmla="*/ 2222696 w 2321638"/>
              <a:gd name="connsiteY28" fmla="*/ 1167618 h 2588455"/>
              <a:gd name="connsiteX29" fmla="*/ 2194560 w 2321638"/>
              <a:gd name="connsiteY29" fmla="*/ 1252025 h 2588455"/>
              <a:gd name="connsiteX30" fmla="*/ 2208628 w 2321638"/>
              <a:gd name="connsiteY30" fmla="*/ 1659988 h 2588455"/>
              <a:gd name="connsiteX31" fmla="*/ 2236763 w 2321638"/>
              <a:gd name="connsiteY31" fmla="*/ 1744394 h 2588455"/>
              <a:gd name="connsiteX32" fmla="*/ 2264899 w 2321638"/>
              <a:gd name="connsiteY32" fmla="*/ 1941341 h 2588455"/>
              <a:gd name="connsiteX33" fmla="*/ 2278967 w 2321638"/>
              <a:gd name="connsiteY33" fmla="*/ 1983545 h 2588455"/>
              <a:gd name="connsiteX34" fmla="*/ 2264899 w 2321638"/>
              <a:gd name="connsiteY34" fmla="*/ 2236763 h 2588455"/>
              <a:gd name="connsiteX35" fmla="*/ 2278967 w 2321638"/>
              <a:gd name="connsiteY35" fmla="*/ 2278966 h 2588455"/>
              <a:gd name="connsiteX36" fmla="*/ 2307102 w 2321638"/>
              <a:gd name="connsiteY36" fmla="*/ 2504049 h 2588455"/>
              <a:gd name="connsiteX37" fmla="*/ 2321170 w 2321638"/>
              <a:gd name="connsiteY37" fmla="*/ 2588455 h 2588455"/>
              <a:gd name="connsiteX0" fmla="*/ 0 w 2321638"/>
              <a:gd name="connsiteY0" fmla="*/ 773723 h 2588455"/>
              <a:gd name="connsiteX1" fmla="*/ 28136 w 2321638"/>
              <a:gd name="connsiteY1" fmla="*/ 703385 h 2588455"/>
              <a:gd name="connsiteX2" fmla="*/ 168813 w 2321638"/>
              <a:gd name="connsiteY2" fmla="*/ 478301 h 2588455"/>
              <a:gd name="connsiteX3" fmla="*/ 309490 w 2321638"/>
              <a:gd name="connsiteY3" fmla="*/ 309489 h 2588455"/>
              <a:gd name="connsiteX4" fmla="*/ 478302 w 2321638"/>
              <a:gd name="connsiteY4" fmla="*/ 196948 h 2588455"/>
              <a:gd name="connsiteX5" fmla="*/ 604911 w 2321638"/>
              <a:gd name="connsiteY5" fmla="*/ 126609 h 2588455"/>
              <a:gd name="connsiteX6" fmla="*/ 689317 w 2321638"/>
              <a:gd name="connsiteY6" fmla="*/ 98474 h 2588455"/>
              <a:gd name="connsiteX7" fmla="*/ 928468 w 2321638"/>
              <a:gd name="connsiteY7" fmla="*/ 28135 h 2588455"/>
              <a:gd name="connsiteX8" fmla="*/ 970671 w 2321638"/>
              <a:gd name="connsiteY8" fmla="*/ 14068 h 2588455"/>
              <a:gd name="connsiteX9" fmla="*/ 1012874 w 2321638"/>
              <a:gd name="connsiteY9" fmla="*/ 0 h 2588455"/>
              <a:gd name="connsiteX10" fmla="*/ 1463040 w 2321638"/>
              <a:gd name="connsiteY10" fmla="*/ 14068 h 2588455"/>
              <a:gd name="connsiteX11" fmla="*/ 1519311 w 2321638"/>
              <a:gd name="connsiteY11" fmla="*/ 84406 h 2588455"/>
              <a:gd name="connsiteX12" fmla="*/ 1659988 w 2321638"/>
              <a:gd name="connsiteY12" fmla="*/ 196948 h 2588455"/>
              <a:gd name="connsiteX13" fmla="*/ 1744394 w 2321638"/>
              <a:gd name="connsiteY13" fmla="*/ 239151 h 2588455"/>
              <a:gd name="connsiteX14" fmla="*/ 1772530 w 2321638"/>
              <a:gd name="connsiteY14" fmla="*/ 267286 h 2588455"/>
              <a:gd name="connsiteX15" fmla="*/ 1828800 w 2321638"/>
              <a:gd name="connsiteY15" fmla="*/ 337625 h 2588455"/>
              <a:gd name="connsiteX16" fmla="*/ 1871003 w 2321638"/>
              <a:gd name="connsiteY16" fmla="*/ 422031 h 2588455"/>
              <a:gd name="connsiteX17" fmla="*/ 1899139 w 2321638"/>
              <a:gd name="connsiteY17" fmla="*/ 450166 h 2588455"/>
              <a:gd name="connsiteX18" fmla="*/ 1983545 w 2321638"/>
              <a:gd name="connsiteY18" fmla="*/ 562708 h 2588455"/>
              <a:gd name="connsiteX19" fmla="*/ 2011680 w 2321638"/>
              <a:gd name="connsiteY19" fmla="*/ 647114 h 2588455"/>
              <a:gd name="connsiteX20" fmla="*/ 2053883 w 2321638"/>
              <a:gd name="connsiteY20" fmla="*/ 731520 h 2588455"/>
              <a:gd name="connsiteX21" fmla="*/ 2082019 w 2321638"/>
              <a:gd name="connsiteY21" fmla="*/ 759655 h 2588455"/>
              <a:gd name="connsiteX22" fmla="*/ 2110154 w 2321638"/>
              <a:gd name="connsiteY22" fmla="*/ 844061 h 2588455"/>
              <a:gd name="connsiteX23" fmla="*/ 2124222 w 2321638"/>
              <a:gd name="connsiteY23" fmla="*/ 886265 h 2588455"/>
              <a:gd name="connsiteX24" fmla="*/ 2138290 w 2321638"/>
              <a:gd name="connsiteY24" fmla="*/ 956603 h 2588455"/>
              <a:gd name="connsiteX25" fmla="*/ 2180493 w 2321638"/>
              <a:gd name="connsiteY25" fmla="*/ 970671 h 2588455"/>
              <a:gd name="connsiteX26" fmla="*/ 2188919 w 2321638"/>
              <a:gd name="connsiteY26" fmla="*/ 1037126 h 2588455"/>
              <a:gd name="connsiteX27" fmla="*/ 2222696 w 2321638"/>
              <a:gd name="connsiteY27" fmla="*/ 1167618 h 2588455"/>
              <a:gd name="connsiteX28" fmla="*/ 2194560 w 2321638"/>
              <a:gd name="connsiteY28" fmla="*/ 1252025 h 2588455"/>
              <a:gd name="connsiteX29" fmla="*/ 2208628 w 2321638"/>
              <a:gd name="connsiteY29" fmla="*/ 1659988 h 2588455"/>
              <a:gd name="connsiteX30" fmla="*/ 2236763 w 2321638"/>
              <a:gd name="connsiteY30" fmla="*/ 1744394 h 2588455"/>
              <a:gd name="connsiteX31" fmla="*/ 2264899 w 2321638"/>
              <a:gd name="connsiteY31" fmla="*/ 1941341 h 2588455"/>
              <a:gd name="connsiteX32" fmla="*/ 2278967 w 2321638"/>
              <a:gd name="connsiteY32" fmla="*/ 1983545 h 2588455"/>
              <a:gd name="connsiteX33" fmla="*/ 2264899 w 2321638"/>
              <a:gd name="connsiteY33" fmla="*/ 2236763 h 2588455"/>
              <a:gd name="connsiteX34" fmla="*/ 2278967 w 2321638"/>
              <a:gd name="connsiteY34" fmla="*/ 2278966 h 2588455"/>
              <a:gd name="connsiteX35" fmla="*/ 2307102 w 2321638"/>
              <a:gd name="connsiteY35" fmla="*/ 2504049 h 2588455"/>
              <a:gd name="connsiteX36" fmla="*/ 2321170 w 2321638"/>
              <a:gd name="connsiteY36" fmla="*/ 2588455 h 2588455"/>
              <a:gd name="connsiteX0" fmla="*/ 0 w 2321638"/>
              <a:gd name="connsiteY0" fmla="*/ 774427 h 2589159"/>
              <a:gd name="connsiteX1" fmla="*/ 28136 w 2321638"/>
              <a:gd name="connsiteY1" fmla="*/ 704089 h 2589159"/>
              <a:gd name="connsiteX2" fmla="*/ 168813 w 2321638"/>
              <a:gd name="connsiteY2" fmla="*/ 479005 h 2589159"/>
              <a:gd name="connsiteX3" fmla="*/ 309490 w 2321638"/>
              <a:gd name="connsiteY3" fmla="*/ 310193 h 2589159"/>
              <a:gd name="connsiteX4" fmla="*/ 478302 w 2321638"/>
              <a:gd name="connsiteY4" fmla="*/ 197652 h 2589159"/>
              <a:gd name="connsiteX5" fmla="*/ 604911 w 2321638"/>
              <a:gd name="connsiteY5" fmla="*/ 127313 h 2589159"/>
              <a:gd name="connsiteX6" fmla="*/ 689317 w 2321638"/>
              <a:gd name="connsiteY6" fmla="*/ 99178 h 2589159"/>
              <a:gd name="connsiteX7" fmla="*/ 928468 w 2321638"/>
              <a:gd name="connsiteY7" fmla="*/ 28839 h 2589159"/>
              <a:gd name="connsiteX8" fmla="*/ 1012874 w 2321638"/>
              <a:gd name="connsiteY8" fmla="*/ 704 h 2589159"/>
              <a:gd name="connsiteX9" fmla="*/ 1463040 w 2321638"/>
              <a:gd name="connsiteY9" fmla="*/ 14772 h 2589159"/>
              <a:gd name="connsiteX10" fmla="*/ 1519311 w 2321638"/>
              <a:gd name="connsiteY10" fmla="*/ 85110 h 2589159"/>
              <a:gd name="connsiteX11" fmla="*/ 1659988 w 2321638"/>
              <a:gd name="connsiteY11" fmla="*/ 197652 h 2589159"/>
              <a:gd name="connsiteX12" fmla="*/ 1744394 w 2321638"/>
              <a:gd name="connsiteY12" fmla="*/ 239855 h 2589159"/>
              <a:gd name="connsiteX13" fmla="*/ 1772530 w 2321638"/>
              <a:gd name="connsiteY13" fmla="*/ 267990 h 2589159"/>
              <a:gd name="connsiteX14" fmla="*/ 1828800 w 2321638"/>
              <a:gd name="connsiteY14" fmla="*/ 338329 h 2589159"/>
              <a:gd name="connsiteX15" fmla="*/ 1871003 w 2321638"/>
              <a:gd name="connsiteY15" fmla="*/ 422735 h 2589159"/>
              <a:gd name="connsiteX16" fmla="*/ 1899139 w 2321638"/>
              <a:gd name="connsiteY16" fmla="*/ 450870 h 2589159"/>
              <a:gd name="connsiteX17" fmla="*/ 1983545 w 2321638"/>
              <a:gd name="connsiteY17" fmla="*/ 563412 h 2589159"/>
              <a:gd name="connsiteX18" fmla="*/ 2011680 w 2321638"/>
              <a:gd name="connsiteY18" fmla="*/ 647818 h 2589159"/>
              <a:gd name="connsiteX19" fmla="*/ 2053883 w 2321638"/>
              <a:gd name="connsiteY19" fmla="*/ 732224 h 2589159"/>
              <a:gd name="connsiteX20" fmla="*/ 2082019 w 2321638"/>
              <a:gd name="connsiteY20" fmla="*/ 760359 h 2589159"/>
              <a:gd name="connsiteX21" fmla="*/ 2110154 w 2321638"/>
              <a:gd name="connsiteY21" fmla="*/ 844765 h 2589159"/>
              <a:gd name="connsiteX22" fmla="*/ 2124222 w 2321638"/>
              <a:gd name="connsiteY22" fmla="*/ 886969 h 2589159"/>
              <a:gd name="connsiteX23" fmla="*/ 2138290 w 2321638"/>
              <a:gd name="connsiteY23" fmla="*/ 957307 h 2589159"/>
              <a:gd name="connsiteX24" fmla="*/ 2180493 w 2321638"/>
              <a:gd name="connsiteY24" fmla="*/ 971375 h 2589159"/>
              <a:gd name="connsiteX25" fmla="*/ 2188919 w 2321638"/>
              <a:gd name="connsiteY25" fmla="*/ 1037830 h 2589159"/>
              <a:gd name="connsiteX26" fmla="*/ 2222696 w 2321638"/>
              <a:gd name="connsiteY26" fmla="*/ 1168322 h 2589159"/>
              <a:gd name="connsiteX27" fmla="*/ 2194560 w 2321638"/>
              <a:gd name="connsiteY27" fmla="*/ 1252729 h 2589159"/>
              <a:gd name="connsiteX28" fmla="*/ 2208628 w 2321638"/>
              <a:gd name="connsiteY28" fmla="*/ 1660692 h 2589159"/>
              <a:gd name="connsiteX29" fmla="*/ 2236763 w 2321638"/>
              <a:gd name="connsiteY29" fmla="*/ 1745098 h 2589159"/>
              <a:gd name="connsiteX30" fmla="*/ 2264899 w 2321638"/>
              <a:gd name="connsiteY30" fmla="*/ 1942045 h 2589159"/>
              <a:gd name="connsiteX31" fmla="*/ 2278967 w 2321638"/>
              <a:gd name="connsiteY31" fmla="*/ 1984249 h 2589159"/>
              <a:gd name="connsiteX32" fmla="*/ 2264899 w 2321638"/>
              <a:gd name="connsiteY32" fmla="*/ 2237467 h 2589159"/>
              <a:gd name="connsiteX33" fmla="*/ 2278967 w 2321638"/>
              <a:gd name="connsiteY33" fmla="*/ 2279670 h 2589159"/>
              <a:gd name="connsiteX34" fmla="*/ 2307102 w 2321638"/>
              <a:gd name="connsiteY34" fmla="*/ 2504753 h 2589159"/>
              <a:gd name="connsiteX35" fmla="*/ 2321170 w 2321638"/>
              <a:gd name="connsiteY35" fmla="*/ 2589159 h 2589159"/>
              <a:gd name="connsiteX0" fmla="*/ 0 w 2321638"/>
              <a:gd name="connsiteY0" fmla="*/ 779394 h 2594126"/>
              <a:gd name="connsiteX1" fmla="*/ 28136 w 2321638"/>
              <a:gd name="connsiteY1" fmla="*/ 709056 h 2594126"/>
              <a:gd name="connsiteX2" fmla="*/ 168813 w 2321638"/>
              <a:gd name="connsiteY2" fmla="*/ 483972 h 2594126"/>
              <a:gd name="connsiteX3" fmla="*/ 309490 w 2321638"/>
              <a:gd name="connsiteY3" fmla="*/ 315160 h 2594126"/>
              <a:gd name="connsiteX4" fmla="*/ 478302 w 2321638"/>
              <a:gd name="connsiteY4" fmla="*/ 202619 h 2594126"/>
              <a:gd name="connsiteX5" fmla="*/ 604911 w 2321638"/>
              <a:gd name="connsiteY5" fmla="*/ 132280 h 2594126"/>
              <a:gd name="connsiteX6" fmla="*/ 689317 w 2321638"/>
              <a:gd name="connsiteY6" fmla="*/ 104145 h 2594126"/>
              <a:gd name="connsiteX7" fmla="*/ 1012874 w 2321638"/>
              <a:gd name="connsiteY7" fmla="*/ 5671 h 2594126"/>
              <a:gd name="connsiteX8" fmla="*/ 1463040 w 2321638"/>
              <a:gd name="connsiteY8" fmla="*/ 19739 h 2594126"/>
              <a:gd name="connsiteX9" fmla="*/ 1519311 w 2321638"/>
              <a:gd name="connsiteY9" fmla="*/ 90077 h 2594126"/>
              <a:gd name="connsiteX10" fmla="*/ 1659988 w 2321638"/>
              <a:gd name="connsiteY10" fmla="*/ 202619 h 2594126"/>
              <a:gd name="connsiteX11" fmla="*/ 1744394 w 2321638"/>
              <a:gd name="connsiteY11" fmla="*/ 244822 h 2594126"/>
              <a:gd name="connsiteX12" fmla="*/ 1772530 w 2321638"/>
              <a:gd name="connsiteY12" fmla="*/ 272957 h 2594126"/>
              <a:gd name="connsiteX13" fmla="*/ 1828800 w 2321638"/>
              <a:gd name="connsiteY13" fmla="*/ 343296 h 2594126"/>
              <a:gd name="connsiteX14" fmla="*/ 1871003 w 2321638"/>
              <a:gd name="connsiteY14" fmla="*/ 427702 h 2594126"/>
              <a:gd name="connsiteX15" fmla="*/ 1899139 w 2321638"/>
              <a:gd name="connsiteY15" fmla="*/ 455837 h 2594126"/>
              <a:gd name="connsiteX16" fmla="*/ 1983545 w 2321638"/>
              <a:gd name="connsiteY16" fmla="*/ 568379 h 2594126"/>
              <a:gd name="connsiteX17" fmla="*/ 2011680 w 2321638"/>
              <a:gd name="connsiteY17" fmla="*/ 652785 h 2594126"/>
              <a:gd name="connsiteX18" fmla="*/ 2053883 w 2321638"/>
              <a:gd name="connsiteY18" fmla="*/ 737191 h 2594126"/>
              <a:gd name="connsiteX19" fmla="*/ 2082019 w 2321638"/>
              <a:gd name="connsiteY19" fmla="*/ 765326 h 2594126"/>
              <a:gd name="connsiteX20" fmla="*/ 2110154 w 2321638"/>
              <a:gd name="connsiteY20" fmla="*/ 849732 h 2594126"/>
              <a:gd name="connsiteX21" fmla="*/ 2124222 w 2321638"/>
              <a:gd name="connsiteY21" fmla="*/ 891936 h 2594126"/>
              <a:gd name="connsiteX22" fmla="*/ 2138290 w 2321638"/>
              <a:gd name="connsiteY22" fmla="*/ 962274 h 2594126"/>
              <a:gd name="connsiteX23" fmla="*/ 2180493 w 2321638"/>
              <a:gd name="connsiteY23" fmla="*/ 976342 h 2594126"/>
              <a:gd name="connsiteX24" fmla="*/ 2188919 w 2321638"/>
              <a:gd name="connsiteY24" fmla="*/ 1042797 h 2594126"/>
              <a:gd name="connsiteX25" fmla="*/ 2222696 w 2321638"/>
              <a:gd name="connsiteY25" fmla="*/ 1173289 h 2594126"/>
              <a:gd name="connsiteX26" fmla="*/ 2194560 w 2321638"/>
              <a:gd name="connsiteY26" fmla="*/ 1257696 h 2594126"/>
              <a:gd name="connsiteX27" fmla="*/ 2208628 w 2321638"/>
              <a:gd name="connsiteY27" fmla="*/ 1665659 h 2594126"/>
              <a:gd name="connsiteX28" fmla="*/ 2236763 w 2321638"/>
              <a:gd name="connsiteY28" fmla="*/ 1750065 h 2594126"/>
              <a:gd name="connsiteX29" fmla="*/ 2264899 w 2321638"/>
              <a:gd name="connsiteY29" fmla="*/ 1947012 h 2594126"/>
              <a:gd name="connsiteX30" fmla="*/ 2278967 w 2321638"/>
              <a:gd name="connsiteY30" fmla="*/ 1989216 h 2594126"/>
              <a:gd name="connsiteX31" fmla="*/ 2264899 w 2321638"/>
              <a:gd name="connsiteY31" fmla="*/ 2242434 h 2594126"/>
              <a:gd name="connsiteX32" fmla="*/ 2278967 w 2321638"/>
              <a:gd name="connsiteY32" fmla="*/ 2284637 h 2594126"/>
              <a:gd name="connsiteX33" fmla="*/ 2307102 w 2321638"/>
              <a:gd name="connsiteY33" fmla="*/ 2509720 h 2594126"/>
              <a:gd name="connsiteX34" fmla="*/ 2321170 w 2321638"/>
              <a:gd name="connsiteY34" fmla="*/ 2594126 h 2594126"/>
              <a:gd name="connsiteX0" fmla="*/ 0 w 2321638"/>
              <a:gd name="connsiteY0" fmla="*/ 784453 h 2599185"/>
              <a:gd name="connsiteX1" fmla="*/ 28136 w 2321638"/>
              <a:gd name="connsiteY1" fmla="*/ 714115 h 2599185"/>
              <a:gd name="connsiteX2" fmla="*/ 168813 w 2321638"/>
              <a:gd name="connsiteY2" fmla="*/ 489031 h 2599185"/>
              <a:gd name="connsiteX3" fmla="*/ 309490 w 2321638"/>
              <a:gd name="connsiteY3" fmla="*/ 320219 h 2599185"/>
              <a:gd name="connsiteX4" fmla="*/ 478302 w 2321638"/>
              <a:gd name="connsiteY4" fmla="*/ 207678 h 2599185"/>
              <a:gd name="connsiteX5" fmla="*/ 604911 w 2321638"/>
              <a:gd name="connsiteY5" fmla="*/ 137339 h 2599185"/>
              <a:gd name="connsiteX6" fmla="*/ 689317 w 2321638"/>
              <a:gd name="connsiteY6" fmla="*/ 109204 h 2599185"/>
              <a:gd name="connsiteX7" fmla="*/ 1012874 w 2321638"/>
              <a:gd name="connsiteY7" fmla="*/ 10730 h 2599185"/>
              <a:gd name="connsiteX8" fmla="*/ 1463040 w 2321638"/>
              <a:gd name="connsiteY8" fmla="*/ 24798 h 2599185"/>
              <a:gd name="connsiteX9" fmla="*/ 1659988 w 2321638"/>
              <a:gd name="connsiteY9" fmla="*/ 207678 h 2599185"/>
              <a:gd name="connsiteX10" fmla="*/ 1744394 w 2321638"/>
              <a:gd name="connsiteY10" fmla="*/ 249881 h 2599185"/>
              <a:gd name="connsiteX11" fmla="*/ 1772530 w 2321638"/>
              <a:gd name="connsiteY11" fmla="*/ 278016 h 2599185"/>
              <a:gd name="connsiteX12" fmla="*/ 1828800 w 2321638"/>
              <a:gd name="connsiteY12" fmla="*/ 348355 h 2599185"/>
              <a:gd name="connsiteX13" fmla="*/ 1871003 w 2321638"/>
              <a:gd name="connsiteY13" fmla="*/ 432761 h 2599185"/>
              <a:gd name="connsiteX14" fmla="*/ 1899139 w 2321638"/>
              <a:gd name="connsiteY14" fmla="*/ 460896 h 2599185"/>
              <a:gd name="connsiteX15" fmla="*/ 1983545 w 2321638"/>
              <a:gd name="connsiteY15" fmla="*/ 573438 h 2599185"/>
              <a:gd name="connsiteX16" fmla="*/ 2011680 w 2321638"/>
              <a:gd name="connsiteY16" fmla="*/ 657844 h 2599185"/>
              <a:gd name="connsiteX17" fmla="*/ 2053883 w 2321638"/>
              <a:gd name="connsiteY17" fmla="*/ 742250 h 2599185"/>
              <a:gd name="connsiteX18" fmla="*/ 2082019 w 2321638"/>
              <a:gd name="connsiteY18" fmla="*/ 770385 h 2599185"/>
              <a:gd name="connsiteX19" fmla="*/ 2110154 w 2321638"/>
              <a:gd name="connsiteY19" fmla="*/ 854791 h 2599185"/>
              <a:gd name="connsiteX20" fmla="*/ 2124222 w 2321638"/>
              <a:gd name="connsiteY20" fmla="*/ 896995 h 2599185"/>
              <a:gd name="connsiteX21" fmla="*/ 2138290 w 2321638"/>
              <a:gd name="connsiteY21" fmla="*/ 967333 h 2599185"/>
              <a:gd name="connsiteX22" fmla="*/ 2180493 w 2321638"/>
              <a:gd name="connsiteY22" fmla="*/ 981401 h 2599185"/>
              <a:gd name="connsiteX23" fmla="*/ 2188919 w 2321638"/>
              <a:gd name="connsiteY23" fmla="*/ 1047856 h 2599185"/>
              <a:gd name="connsiteX24" fmla="*/ 2222696 w 2321638"/>
              <a:gd name="connsiteY24" fmla="*/ 1178348 h 2599185"/>
              <a:gd name="connsiteX25" fmla="*/ 2194560 w 2321638"/>
              <a:gd name="connsiteY25" fmla="*/ 1262755 h 2599185"/>
              <a:gd name="connsiteX26" fmla="*/ 2208628 w 2321638"/>
              <a:gd name="connsiteY26" fmla="*/ 1670718 h 2599185"/>
              <a:gd name="connsiteX27" fmla="*/ 2236763 w 2321638"/>
              <a:gd name="connsiteY27" fmla="*/ 1755124 h 2599185"/>
              <a:gd name="connsiteX28" fmla="*/ 2264899 w 2321638"/>
              <a:gd name="connsiteY28" fmla="*/ 1952071 h 2599185"/>
              <a:gd name="connsiteX29" fmla="*/ 2278967 w 2321638"/>
              <a:gd name="connsiteY29" fmla="*/ 1994275 h 2599185"/>
              <a:gd name="connsiteX30" fmla="*/ 2264899 w 2321638"/>
              <a:gd name="connsiteY30" fmla="*/ 2247493 h 2599185"/>
              <a:gd name="connsiteX31" fmla="*/ 2278967 w 2321638"/>
              <a:gd name="connsiteY31" fmla="*/ 2289696 h 2599185"/>
              <a:gd name="connsiteX32" fmla="*/ 2307102 w 2321638"/>
              <a:gd name="connsiteY32" fmla="*/ 2514779 h 2599185"/>
              <a:gd name="connsiteX33" fmla="*/ 2321170 w 2321638"/>
              <a:gd name="connsiteY33" fmla="*/ 2599185 h 2599185"/>
              <a:gd name="connsiteX0" fmla="*/ 0 w 2321638"/>
              <a:gd name="connsiteY0" fmla="*/ 784453 h 2599185"/>
              <a:gd name="connsiteX1" fmla="*/ 28136 w 2321638"/>
              <a:gd name="connsiteY1" fmla="*/ 714115 h 2599185"/>
              <a:gd name="connsiteX2" fmla="*/ 168813 w 2321638"/>
              <a:gd name="connsiteY2" fmla="*/ 489031 h 2599185"/>
              <a:gd name="connsiteX3" fmla="*/ 309490 w 2321638"/>
              <a:gd name="connsiteY3" fmla="*/ 320219 h 2599185"/>
              <a:gd name="connsiteX4" fmla="*/ 478302 w 2321638"/>
              <a:gd name="connsiteY4" fmla="*/ 207678 h 2599185"/>
              <a:gd name="connsiteX5" fmla="*/ 604911 w 2321638"/>
              <a:gd name="connsiteY5" fmla="*/ 137339 h 2599185"/>
              <a:gd name="connsiteX6" fmla="*/ 689317 w 2321638"/>
              <a:gd name="connsiteY6" fmla="*/ 109204 h 2599185"/>
              <a:gd name="connsiteX7" fmla="*/ 1012874 w 2321638"/>
              <a:gd name="connsiteY7" fmla="*/ 10730 h 2599185"/>
              <a:gd name="connsiteX8" fmla="*/ 1463040 w 2321638"/>
              <a:gd name="connsiteY8" fmla="*/ 24798 h 2599185"/>
              <a:gd name="connsiteX9" fmla="*/ 1659988 w 2321638"/>
              <a:gd name="connsiteY9" fmla="*/ 207678 h 2599185"/>
              <a:gd name="connsiteX10" fmla="*/ 1772530 w 2321638"/>
              <a:gd name="connsiteY10" fmla="*/ 278016 h 2599185"/>
              <a:gd name="connsiteX11" fmla="*/ 1828800 w 2321638"/>
              <a:gd name="connsiteY11" fmla="*/ 348355 h 2599185"/>
              <a:gd name="connsiteX12" fmla="*/ 1871003 w 2321638"/>
              <a:gd name="connsiteY12" fmla="*/ 432761 h 2599185"/>
              <a:gd name="connsiteX13" fmla="*/ 1899139 w 2321638"/>
              <a:gd name="connsiteY13" fmla="*/ 460896 h 2599185"/>
              <a:gd name="connsiteX14" fmla="*/ 1983545 w 2321638"/>
              <a:gd name="connsiteY14" fmla="*/ 573438 h 2599185"/>
              <a:gd name="connsiteX15" fmla="*/ 2011680 w 2321638"/>
              <a:gd name="connsiteY15" fmla="*/ 657844 h 2599185"/>
              <a:gd name="connsiteX16" fmla="*/ 2053883 w 2321638"/>
              <a:gd name="connsiteY16" fmla="*/ 742250 h 2599185"/>
              <a:gd name="connsiteX17" fmla="*/ 2082019 w 2321638"/>
              <a:gd name="connsiteY17" fmla="*/ 770385 h 2599185"/>
              <a:gd name="connsiteX18" fmla="*/ 2110154 w 2321638"/>
              <a:gd name="connsiteY18" fmla="*/ 854791 h 2599185"/>
              <a:gd name="connsiteX19" fmla="*/ 2124222 w 2321638"/>
              <a:gd name="connsiteY19" fmla="*/ 896995 h 2599185"/>
              <a:gd name="connsiteX20" fmla="*/ 2138290 w 2321638"/>
              <a:gd name="connsiteY20" fmla="*/ 967333 h 2599185"/>
              <a:gd name="connsiteX21" fmla="*/ 2180493 w 2321638"/>
              <a:gd name="connsiteY21" fmla="*/ 981401 h 2599185"/>
              <a:gd name="connsiteX22" fmla="*/ 2188919 w 2321638"/>
              <a:gd name="connsiteY22" fmla="*/ 1047856 h 2599185"/>
              <a:gd name="connsiteX23" fmla="*/ 2222696 w 2321638"/>
              <a:gd name="connsiteY23" fmla="*/ 1178348 h 2599185"/>
              <a:gd name="connsiteX24" fmla="*/ 2194560 w 2321638"/>
              <a:gd name="connsiteY24" fmla="*/ 1262755 h 2599185"/>
              <a:gd name="connsiteX25" fmla="*/ 2208628 w 2321638"/>
              <a:gd name="connsiteY25" fmla="*/ 1670718 h 2599185"/>
              <a:gd name="connsiteX26" fmla="*/ 2236763 w 2321638"/>
              <a:gd name="connsiteY26" fmla="*/ 1755124 h 2599185"/>
              <a:gd name="connsiteX27" fmla="*/ 2264899 w 2321638"/>
              <a:gd name="connsiteY27" fmla="*/ 1952071 h 2599185"/>
              <a:gd name="connsiteX28" fmla="*/ 2278967 w 2321638"/>
              <a:gd name="connsiteY28" fmla="*/ 1994275 h 2599185"/>
              <a:gd name="connsiteX29" fmla="*/ 2264899 w 2321638"/>
              <a:gd name="connsiteY29" fmla="*/ 2247493 h 2599185"/>
              <a:gd name="connsiteX30" fmla="*/ 2278967 w 2321638"/>
              <a:gd name="connsiteY30" fmla="*/ 2289696 h 2599185"/>
              <a:gd name="connsiteX31" fmla="*/ 2307102 w 2321638"/>
              <a:gd name="connsiteY31" fmla="*/ 2514779 h 2599185"/>
              <a:gd name="connsiteX32" fmla="*/ 2321170 w 2321638"/>
              <a:gd name="connsiteY32" fmla="*/ 2599185 h 2599185"/>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71003 w 2321638"/>
              <a:gd name="connsiteY11" fmla="*/ 436986 h 2603410"/>
              <a:gd name="connsiteX12" fmla="*/ 1899139 w 2321638"/>
              <a:gd name="connsiteY12" fmla="*/ 465121 h 2603410"/>
              <a:gd name="connsiteX13" fmla="*/ 1983545 w 2321638"/>
              <a:gd name="connsiteY13" fmla="*/ 577663 h 2603410"/>
              <a:gd name="connsiteX14" fmla="*/ 2011680 w 2321638"/>
              <a:gd name="connsiteY14" fmla="*/ 662069 h 2603410"/>
              <a:gd name="connsiteX15" fmla="*/ 2053883 w 2321638"/>
              <a:gd name="connsiteY15" fmla="*/ 746475 h 2603410"/>
              <a:gd name="connsiteX16" fmla="*/ 2082019 w 2321638"/>
              <a:gd name="connsiteY16" fmla="*/ 774610 h 2603410"/>
              <a:gd name="connsiteX17" fmla="*/ 2110154 w 2321638"/>
              <a:gd name="connsiteY17" fmla="*/ 859016 h 2603410"/>
              <a:gd name="connsiteX18" fmla="*/ 2124222 w 2321638"/>
              <a:gd name="connsiteY18" fmla="*/ 901220 h 2603410"/>
              <a:gd name="connsiteX19" fmla="*/ 2138290 w 2321638"/>
              <a:gd name="connsiteY19" fmla="*/ 971558 h 2603410"/>
              <a:gd name="connsiteX20" fmla="*/ 2180493 w 2321638"/>
              <a:gd name="connsiteY20" fmla="*/ 985626 h 2603410"/>
              <a:gd name="connsiteX21" fmla="*/ 2188919 w 2321638"/>
              <a:gd name="connsiteY21" fmla="*/ 1052081 h 2603410"/>
              <a:gd name="connsiteX22" fmla="*/ 2222696 w 2321638"/>
              <a:gd name="connsiteY22" fmla="*/ 1182573 h 2603410"/>
              <a:gd name="connsiteX23" fmla="*/ 2194560 w 2321638"/>
              <a:gd name="connsiteY23" fmla="*/ 1266980 h 2603410"/>
              <a:gd name="connsiteX24" fmla="*/ 2208628 w 2321638"/>
              <a:gd name="connsiteY24" fmla="*/ 1674943 h 2603410"/>
              <a:gd name="connsiteX25" fmla="*/ 2236763 w 2321638"/>
              <a:gd name="connsiteY25" fmla="*/ 1759349 h 2603410"/>
              <a:gd name="connsiteX26" fmla="*/ 2264899 w 2321638"/>
              <a:gd name="connsiteY26" fmla="*/ 1956296 h 2603410"/>
              <a:gd name="connsiteX27" fmla="*/ 2278967 w 2321638"/>
              <a:gd name="connsiteY27" fmla="*/ 1998500 h 2603410"/>
              <a:gd name="connsiteX28" fmla="*/ 2264899 w 2321638"/>
              <a:gd name="connsiteY28" fmla="*/ 2251718 h 2603410"/>
              <a:gd name="connsiteX29" fmla="*/ 2278967 w 2321638"/>
              <a:gd name="connsiteY29" fmla="*/ 2293921 h 2603410"/>
              <a:gd name="connsiteX30" fmla="*/ 2307102 w 2321638"/>
              <a:gd name="connsiteY30" fmla="*/ 2519004 h 2603410"/>
              <a:gd name="connsiteX31" fmla="*/ 2321170 w 2321638"/>
              <a:gd name="connsiteY31"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11680 w 2321638"/>
              <a:gd name="connsiteY13" fmla="*/ 662069 h 2603410"/>
              <a:gd name="connsiteX14" fmla="*/ 2053883 w 2321638"/>
              <a:gd name="connsiteY14" fmla="*/ 746475 h 2603410"/>
              <a:gd name="connsiteX15" fmla="*/ 2082019 w 2321638"/>
              <a:gd name="connsiteY15" fmla="*/ 774610 h 2603410"/>
              <a:gd name="connsiteX16" fmla="*/ 2110154 w 2321638"/>
              <a:gd name="connsiteY16" fmla="*/ 859016 h 2603410"/>
              <a:gd name="connsiteX17" fmla="*/ 2124222 w 2321638"/>
              <a:gd name="connsiteY17" fmla="*/ 901220 h 2603410"/>
              <a:gd name="connsiteX18" fmla="*/ 2138290 w 2321638"/>
              <a:gd name="connsiteY18" fmla="*/ 971558 h 2603410"/>
              <a:gd name="connsiteX19" fmla="*/ 2180493 w 2321638"/>
              <a:gd name="connsiteY19" fmla="*/ 985626 h 2603410"/>
              <a:gd name="connsiteX20" fmla="*/ 2188919 w 2321638"/>
              <a:gd name="connsiteY20" fmla="*/ 1052081 h 2603410"/>
              <a:gd name="connsiteX21" fmla="*/ 2222696 w 2321638"/>
              <a:gd name="connsiteY21" fmla="*/ 1182573 h 2603410"/>
              <a:gd name="connsiteX22" fmla="*/ 2194560 w 2321638"/>
              <a:gd name="connsiteY22" fmla="*/ 1266980 h 2603410"/>
              <a:gd name="connsiteX23" fmla="*/ 2208628 w 2321638"/>
              <a:gd name="connsiteY23" fmla="*/ 1674943 h 2603410"/>
              <a:gd name="connsiteX24" fmla="*/ 2236763 w 2321638"/>
              <a:gd name="connsiteY24" fmla="*/ 1759349 h 2603410"/>
              <a:gd name="connsiteX25" fmla="*/ 2264899 w 2321638"/>
              <a:gd name="connsiteY25" fmla="*/ 1956296 h 2603410"/>
              <a:gd name="connsiteX26" fmla="*/ 2278967 w 2321638"/>
              <a:gd name="connsiteY26" fmla="*/ 1998500 h 2603410"/>
              <a:gd name="connsiteX27" fmla="*/ 2264899 w 2321638"/>
              <a:gd name="connsiteY27" fmla="*/ 2251718 h 2603410"/>
              <a:gd name="connsiteX28" fmla="*/ 2278967 w 2321638"/>
              <a:gd name="connsiteY28" fmla="*/ 2293921 h 2603410"/>
              <a:gd name="connsiteX29" fmla="*/ 2307102 w 2321638"/>
              <a:gd name="connsiteY29" fmla="*/ 2519004 h 2603410"/>
              <a:gd name="connsiteX30" fmla="*/ 2321170 w 2321638"/>
              <a:gd name="connsiteY30"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082019 w 2321638"/>
              <a:gd name="connsiteY14" fmla="*/ 774610 h 2603410"/>
              <a:gd name="connsiteX15" fmla="*/ 2110154 w 2321638"/>
              <a:gd name="connsiteY15" fmla="*/ 859016 h 2603410"/>
              <a:gd name="connsiteX16" fmla="*/ 2124222 w 2321638"/>
              <a:gd name="connsiteY16" fmla="*/ 901220 h 2603410"/>
              <a:gd name="connsiteX17" fmla="*/ 2138290 w 2321638"/>
              <a:gd name="connsiteY17" fmla="*/ 971558 h 2603410"/>
              <a:gd name="connsiteX18" fmla="*/ 2180493 w 2321638"/>
              <a:gd name="connsiteY18" fmla="*/ 985626 h 2603410"/>
              <a:gd name="connsiteX19" fmla="*/ 2188919 w 2321638"/>
              <a:gd name="connsiteY19" fmla="*/ 1052081 h 2603410"/>
              <a:gd name="connsiteX20" fmla="*/ 2222696 w 2321638"/>
              <a:gd name="connsiteY20" fmla="*/ 1182573 h 2603410"/>
              <a:gd name="connsiteX21" fmla="*/ 2194560 w 2321638"/>
              <a:gd name="connsiteY21" fmla="*/ 1266980 h 2603410"/>
              <a:gd name="connsiteX22" fmla="*/ 2208628 w 2321638"/>
              <a:gd name="connsiteY22" fmla="*/ 1674943 h 2603410"/>
              <a:gd name="connsiteX23" fmla="*/ 2236763 w 2321638"/>
              <a:gd name="connsiteY23" fmla="*/ 1759349 h 2603410"/>
              <a:gd name="connsiteX24" fmla="*/ 2264899 w 2321638"/>
              <a:gd name="connsiteY24" fmla="*/ 1956296 h 2603410"/>
              <a:gd name="connsiteX25" fmla="*/ 2278967 w 2321638"/>
              <a:gd name="connsiteY25" fmla="*/ 1998500 h 2603410"/>
              <a:gd name="connsiteX26" fmla="*/ 2264899 w 2321638"/>
              <a:gd name="connsiteY26" fmla="*/ 2251718 h 2603410"/>
              <a:gd name="connsiteX27" fmla="*/ 2278967 w 2321638"/>
              <a:gd name="connsiteY27" fmla="*/ 2293921 h 2603410"/>
              <a:gd name="connsiteX28" fmla="*/ 2307102 w 2321638"/>
              <a:gd name="connsiteY28" fmla="*/ 2519004 h 2603410"/>
              <a:gd name="connsiteX29" fmla="*/ 2321170 w 2321638"/>
              <a:gd name="connsiteY29"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24222 w 2321638"/>
              <a:gd name="connsiteY15" fmla="*/ 901220 h 2603410"/>
              <a:gd name="connsiteX16" fmla="*/ 2138290 w 2321638"/>
              <a:gd name="connsiteY16" fmla="*/ 971558 h 2603410"/>
              <a:gd name="connsiteX17" fmla="*/ 2180493 w 2321638"/>
              <a:gd name="connsiteY17" fmla="*/ 985626 h 2603410"/>
              <a:gd name="connsiteX18" fmla="*/ 2188919 w 2321638"/>
              <a:gd name="connsiteY18" fmla="*/ 1052081 h 2603410"/>
              <a:gd name="connsiteX19" fmla="*/ 2222696 w 2321638"/>
              <a:gd name="connsiteY19" fmla="*/ 1182573 h 2603410"/>
              <a:gd name="connsiteX20" fmla="*/ 2194560 w 2321638"/>
              <a:gd name="connsiteY20" fmla="*/ 1266980 h 2603410"/>
              <a:gd name="connsiteX21" fmla="*/ 2208628 w 2321638"/>
              <a:gd name="connsiteY21" fmla="*/ 1674943 h 2603410"/>
              <a:gd name="connsiteX22" fmla="*/ 2236763 w 2321638"/>
              <a:gd name="connsiteY22" fmla="*/ 1759349 h 2603410"/>
              <a:gd name="connsiteX23" fmla="*/ 2264899 w 2321638"/>
              <a:gd name="connsiteY23" fmla="*/ 1956296 h 2603410"/>
              <a:gd name="connsiteX24" fmla="*/ 2278967 w 2321638"/>
              <a:gd name="connsiteY24" fmla="*/ 1998500 h 2603410"/>
              <a:gd name="connsiteX25" fmla="*/ 2264899 w 2321638"/>
              <a:gd name="connsiteY25" fmla="*/ 2251718 h 2603410"/>
              <a:gd name="connsiteX26" fmla="*/ 2278967 w 2321638"/>
              <a:gd name="connsiteY26" fmla="*/ 2293921 h 2603410"/>
              <a:gd name="connsiteX27" fmla="*/ 2307102 w 2321638"/>
              <a:gd name="connsiteY27" fmla="*/ 2519004 h 2603410"/>
              <a:gd name="connsiteX28" fmla="*/ 2321170 w 2321638"/>
              <a:gd name="connsiteY28"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180493 w 2321638"/>
              <a:gd name="connsiteY16" fmla="*/ 985626 h 2603410"/>
              <a:gd name="connsiteX17" fmla="*/ 2188919 w 2321638"/>
              <a:gd name="connsiteY17" fmla="*/ 1052081 h 2603410"/>
              <a:gd name="connsiteX18" fmla="*/ 2222696 w 2321638"/>
              <a:gd name="connsiteY18" fmla="*/ 1182573 h 2603410"/>
              <a:gd name="connsiteX19" fmla="*/ 2194560 w 2321638"/>
              <a:gd name="connsiteY19" fmla="*/ 1266980 h 2603410"/>
              <a:gd name="connsiteX20" fmla="*/ 2208628 w 2321638"/>
              <a:gd name="connsiteY20" fmla="*/ 1674943 h 2603410"/>
              <a:gd name="connsiteX21" fmla="*/ 2236763 w 2321638"/>
              <a:gd name="connsiteY21" fmla="*/ 1759349 h 2603410"/>
              <a:gd name="connsiteX22" fmla="*/ 2264899 w 2321638"/>
              <a:gd name="connsiteY22" fmla="*/ 1956296 h 2603410"/>
              <a:gd name="connsiteX23" fmla="*/ 2278967 w 2321638"/>
              <a:gd name="connsiteY23" fmla="*/ 1998500 h 2603410"/>
              <a:gd name="connsiteX24" fmla="*/ 2264899 w 2321638"/>
              <a:gd name="connsiteY24" fmla="*/ 2251718 h 2603410"/>
              <a:gd name="connsiteX25" fmla="*/ 2278967 w 2321638"/>
              <a:gd name="connsiteY25" fmla="*/ 2293921 h 2603410"/>
              <a:gd name="connsiteX26" fmla="*/ 2307102 w 2321638"/>
              <a:gd name="connsiteY26" fmla="*/ 2519004 h 2603410"/>
              <a:gd name="connsiteX27" fmla="*/ 2321170 w 2321638"/>
              <a:gd name="connsiteY27"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188919 w 2321638"/>
              <a:gd name="connsiteY16" fmla="*/ 1052081 h 2603410"/>
              <a:gd name="connsiteX17" fmla="*/ 2222696 w 2321638"/>
              <a:gd name="connsiteY17" fmla="*/ 1182573 h 2603410"/>
              <a:gd name="connsiteX18" fmla="*/ 2194560 w 2321638"/>
              <a:gd name="connsiteY18" fmla="*/ 1266980 h 2603410"/>
              <a:gd name="connsiteX19" fmla="*/ 2208628 w 2321638"/>
              <a:gd name="connsiteY19" fmla="*/ 1674943 h 2603410"/>
              <a:gd name="connsiteX20" fmla="*/ 2236763 w 2321638"/>
              <a:gd name="connsiteY20" fmla="*/ 1759349 h 2603410"/>
              <a:gd name="connsiteX21" fmla="*/ 2264899 w 2321638"/>
              <a:gd name="connsiteY21" fmla="*/ 1956296 h 2603410"/>
              <a:gd name="connsiteX22" fmla="*/ 2278967 w 2321638"/>
              <a:gd name="connsiteY22" fmla="*/ 1998500 h 2603410"/>
              <a:gd name="connsiteX23" fmla="*/ 2264899 w 2321638"/>
              <a:gd name="connsiteY23" fmla="*/ 2251718 h 2603410"/>
              <a:gd name="connsiteX24" fmla="*/ 2278967 w 2321638"/>
              <a:gd name="connsiteY24" fmla="*/ 2293921 h 2603410"/>
              <a:gd name="connsiteX25" fmla="*/ 2307102 w 2321638"/>
              <a:gd name="connsiteY25" fmla="*/ 2519004 h 2603410"/>
              <a:gd name="connsiteX26" fmla="*/ 2321170 w 2321638"/>
              <a:gd name="connsiteY26"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222696 w 2321638"/>
              <a:gd name="connsiteY16" fmla="*/ 1182573 h 2603410"/>
              <a:gd name="connsiteX17" fmla="*/ 2194560 w 2321638"/>
              <a:gd name="connsiteY17" fmla="*/ 1266980 h 2603410"/>
              <a:gd name="connsiteX18" fmla="*/ 2208628 w 2321638"/>
              <a:gd name="connsiteY18" fmla="*/ 1674943 h 2603410"/>
              <a:gd name="connsiteX19" fmla="*/ 2236763 w 2321638"/>
              <a:gd name="connsiteY19" fmla="*/ 1759349 h 2603410"/>
              <a:gd name="connsiteX20" fmla="*/ 2264899 w 2321638"/>
              <a:gd name="connsiteY20" fmla="*/ 1956296 h 2603410"/>
              <a:gd name="connsiteX21" fmla="*/ 2278967 w 2321638"/>
              <a:gd name="connsiteY21" fmla="*/ 1998500 h 2603410"/>
              <a:gd name="connsiteX22" fmla="*/ 2264899 w 2321638"/>
              <a:gd name="connsiteY22" fmla="*/ 2251718 h 2603410"/>
              <a:gd name="connsiteX23" fmla="*/ 2278967 w 2321638"/>
              <a:gd name="connsiteY23" fmla="*/ 2293921 h 2603410"/>
              <a:gd name="connsiteX24" fmla="*/ 2307102 w 2321638"/>
              <a:gd name="connsiteY24" fmla="*/ 2519004 h 2603410"/>
              <a:gd name="connsiteX25" fmla="*/ 2321170 w 2321638"/>
              <a:gd name="connsiteY25"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194560 w 2321638"/>
              <a:gd name="connsiteY16" fmla="*/ 1266980 h 2603410"/>
              <a:gd name="connsiteX17" fmla="*/ 2208628 w 2321638"/>
              <a:gd name="connsiteY17" fmla="*/ 1674943 h 2603410"/>
              <a:gd name="connsiteX18" fmla="*/ 2236763 w 2321638"/>
              <a:gd name="connsiteY18" fmla="*/ 1759349 h 2603410"/>
              <a:gd name="connsiteX19" fmla="*/ 2264899 w 2321638"/>
              <a:gd name="connsiteY19" fmla="*/ 1956296 h 2603410"/>
              <a:gd name="connsiteX20" fmla="*/ 2278967 w 2321638"/>
              <a:gd name="connsiteY20" fmla="*/ 1998500 h 2603410"/>
              <a:gd name="connsiteX21" fmla="*/ 2264899 w 2321638"/>
              <a:gd name="connsiteY21" fmla="*/ 2251718 h 2603410"/>
              <a:gd name="connsiteX22" fmla="*/ 2278967 w 2321638"/>
              <a:gd name="connsiteY22" fmla="*/ 2293921 h 2603410"/>
              <a:gd name="connsiteX23" fmla="*/ 2307102 w 2321638"/>
              <a:gd name="connsiteY23" fmla="*/ 2519004 h 2603410"/>
              <a:gd name="connsiteX24" fmla="*/ 2321170 w 2321638"/>
              <a:gd name="connsiteY24"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194560 w 2321638"/>
              <a:gd name="connsiteY16" fmla="*/ 1266980 h 2603410"/>
              <a:gd name="connsiteX17" fmla="*/ 2236763 w 2321638"/>
              <a:gd name="connsiteY17" fmla="*/ 1759349 h 2603410"/>
              <a:gd name="connsiteX18" fmla="*/ 2264899 w 2321638"/>
              <a:gd name="connsiteY18" fmla="*/ 1956296 h 2603410"/>
              <a:gd name="connsiteX19" fmla="*/ 2278967 w 2321638"/>
              <a:gd name="connsiteY19" fmla="*/ 1998500 h 2603410"/>
              <a:gd name="connsiteX20" fmla="*/ 2264899 w 2321638"/>
              <a:gd name="connsiteY20" fmla="*/ 2251718 h 2603410"/>
              <a:gd name="connsiteX21" fmla="*/ 2278967 w 2321638"/>
              <a:gd name="connsiteY21" fmla="*/ 2293921 h 2603410"/>
              <a:gd name="connsiteX22" fmla="*/ 2307102 w 2321638"/>
              <a:gd name="connsiteY22" fmla="*/ 2519004 h 2603410"/>
              <a:gd name="connsiteX23" fmla="*/ 2321170 w 2321638"/>
              <a:gd name="connsiteY23"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194560 w 2321638"/>
              <a:gd name="connsiteY16" fmla="*/ 1266980 h 2603410"/>
              <a:gd name="connsiteX17" fmla="*/ 2236763 w 2321638"/>
              <a:gd name="connsiteY17" fmla="*/ 1759349 h 2603410"/>
              <a:gd name="connsiteX18" fmla="*/ 2264899 w 2321638"/>
              <a:gd name="connsiteY18" fmla="*/ 1956296 h 2603410"/>
              <a:gd name="connsiteX19" fmla="*/ 2264899 w 2321638"/>
              <a:gd name="connsiteY19" fmla="*/ 2251718 h 2603410"/>
              <a:gd name="connsiteX20" fmla="*/ 2278967 w 2321638"/>
              <a:gd name="connsiteY20" fmla="*/ 2293921 h 2603410"/>
              <a:gd name="connsiteX21" fmla="*/ 2307102 w 2321638"/>
              <a:gd name="connsiteY21" fmla="*/ 2519004 h 2603410"/>
              <a:gd name="connsiteX22" fmla="*/ 2321170 w 2321638"/>
              <a:gd name="connsiteY22" fmla="*/ 2603410 h 2603410"/>
              <a:gd name="connsiteX0" fmla="*/ 0 w 2321638"/>
              <a:gd name="connsiteY0" fmla="*/ 788678 h 2603410"/>
              <a:gd name="connsiteX1" fmla="*/ 28136 w 2321638"/>
              <a:gd name="connsiteY1" fmla="*/ 718340 h 2603410"/>
              <a:gd name="connsiteX2" fmla="*/ 168813 w 2321638"/>
              <a:gd name="connsiteY2" fmla="*/ 493256 h 2603410"/>
              <a:gd name="connsiteX3" fmla="*/ 309490 w 2321638"/>
              <a:gd name="connsiteY3" fmla="*/ 324444 h 2603410"/>
              <a:gd name="connsiteX4" fmla="*/ 478302 w 2321638"/>
              <a:gd name="connsiteY4" fmla="*/ 211903 h 2603410"/>
              <a:gd name="connsiteX5" fmla="*/ 604911 w 2321638"/>
              <a:gd name="connsiteY5" fmla="*/ 141564 h 2603410"/>
              <a:gd name="connsiteX6" fmla="*/ 689317 w 2321638"/>
              <a:gd name="connsiteY6" fmla="*/ 113429 h 2603410"/>
              <a:gd name="connsiteX7" fmla="*/ 1012874 w 2321638"/>
              <a:gd name="connsiteY7" fmla="*/ 14955 h 2603410"/>
              <a:gd name="connsiteX8" fmla="*/ 1463040 w 2321638"/>
              <a:gd name="connsiteY8" fmla="*/ 29023 h 2603410"/>
              <a:gd name="connsiteX9" fmla="*/ 1772530 w 2321638"/>
              <a:gd name="connsiteY9" fmla="*/ 282241 h 2603410"/>
              <a:gd name="connsiteX10" fmla="*/ 1828800 w 2321638"/>
              <a:gd name="connsiteY10" fmla="*/ 352580 h 2603410"/>
              <a:gd name="connsiteX11" fmla="*/ 1899139 w 2321638"/>
              <a:gd name="connsiteY11" fmla="*/ 465121 h 2603410"/>
              <a:gd name="connsiteX12" fmla="*/ 1983545 w 2321638"/>
              <a:gd name="connsiteY12" fmla="*/ 577663 h 2603410"/>
              <a:gd name="connsiteX13" fmla="*/ 2053883 w 2321638"/>
              <a:gd name="connsiteY13" fmla="*/ 746475 h 2603410"/>
              <a:gd name="connsiteX14" fmla="*/ 2110154 w 2321638"/>
              <a:gd name="connsiteY14" fmla="*/ 859016 h 2603410"/>
              <a:gd name="connsiteX15" fmla="*/ 2138290 w 2321638"/>
              <a:gd name="connsiteY15" fmla="*/ 971558 h 2603410"/>
              <a:gd name="connsiteX16" fmla="*/ 2194560 w 2321638"/>
              <a:gd name="connsiteY16" fmla="*/ 1266980 h 2603410"/>
              <a:gd name="connsiteX17" fmla="*/ 2236763 w 2321638"/>
              <a:gd name="connsiteY17" fmla="*/ 1759349 h 2603410"/>
              <a:gd name="connsiteX18" fmla="*/ 2264899 w 2321638"/>
              <a:gd name="connsiteY18" fmla="*/ 1956296 h 2603410"/>
              <a:gd name="connsiteX19" fmla="*/ 2278967 w 2321638"/>
              <a:gd name="connsiteY19" fmla="*/ 2293921 h 2603410"/>
              <a:gd name="connsiteX20" fmla="*/ 2307102 w 2321638"/>
              <a:gd name="connsiteY20" fmla="*/ 2519004 h 2603410"/>
              <a:gd name="connsiteX21" fmla="*/ 2321170 w 2321638"/>
              <a:gd name="connsiteY21" fmla="*/ 2603410 h 260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21638" h="2603410">
                <a:moveTo>
                  <a:pt x="0" y="788678"/>
                </a:moveTo>
                <a:cubicBezTo>
                  <a:pt x="9379" y="765232"/>
                  <a:pt x="1" y="767577"/>
                  <a:pt x="28136" y="718340"/>
                </a:cubicBezTo>
                <a:cubicBezTo>
                  <a:pt x="56271" y="669103"/>
                  <a:pt x="121921" y="558905"/>
                  <a:pt x="168813" y="493256"/>
                </a:cubicBezTo>
                <a:cubicBezTo>
                  <a:pt x="215705" y="427607"/>
                  <a:pt x="257909" y="371336"/>
                  <a:pt x="309490" y="324444"/>
                </a:cubicBezTo>
                <a:cubicBezTo>
                  <a:pt x="361072" y="277552"/>
                  <a:pt x="429065" y="242383"/>
                  <a:pt x="478302" y="211903"/>
                </a:cubicBezTo>
                <a:cubicBezTo>
                  <a:pt x="527539" y="181423"/>
                  <a:pt x="569742" y="157976"/>
                  <a:pt x="604911" y="141564"/>
                </a:cubicBezTo>
                <a:cubicBezTo>
                  <a:pt x="640080" y="125152"/>
                  <a:pt x="621323" y="134530"/>
                  <a:pt x="689317" y="113429"/>
                </a:cubicBezTo>
                <a:cubicBezTo>
                  <a:pt x="757311" y="92328"/>
                  <a:pt x="883920" y="29023"/>
                  <a:pt x="1012874" y="14955"/>
                </a:cubicBezTo>
                <a:cubicBezTo>
                  <a:pt x="1141828" y="887"/>
                  <a:pt x="1336431" y="-15525"/>
                  <a:pt x="1463040" y="29023"/>
                </a:cubicBezTo>
                <a:cubicBezTo>
                  <a:pt x="1589649" y="73571"/>
                  <a:pt x="1711570" y="228315"/>
                  <a:pt x="1772530" y="282241"/>
                </a:cubicBezTo>
                <a:cubicBezTo>
                  <a:pt x="1833490" y="336167"/>
                  <a:pt x="1760859" y="284636"/>
                  <a:pt x="1828800" y="352580"/>
                </a:cubicBezTo>
                <a:cubicBezTo>
                  <a:pt x="1849902" y="383060"/>
                  <a:pt x="1873348" y="427607"/>
                  <a:pt x="1899139" y="465121"/>
                </a:cubicBezTo>
                <a:cubicBezTo>
                  <a:pt x="1924930" y="502635"/>
                  <a:pt x="1919019" y="513134"/>
                  <a:pt x="1983545" y="577663"/>
                </a:cubicBezTo>
                <a:cubicBezTo>
                  <a:pt x="2006991" y="633934"/>
                  <a:pt x="2032782" y="699583"/>
                  <a:pt x="2053883" y="746475"/>
                </a:cubicBezTo>
                <a:cubicBezTo>
                  <a:pt x="2074984" y="793367"/>
                  <a:pt x="2096086" y="821502"/>
                  <a:pt x="2110154" y="859016"/>
                </a:cubicBezTo>
                <a:cubicBezTo>
                  <a:pt x="2124222" y="896530"/>
                  <a:pt x="2124222" y="903564"/>
                  <a:pt x="2138290" y="971558"/>
                </a:cubicBezTo>
                <a:cubicBezTo>
                  <a:pt x="2152358" y="1039552"/>
                  <a:pt x="2178148" y="1135681"/>
                  <a:pt x="2194560" y="1266980"/>
                </a:cubicBezTo>
                <a:cubicBezTo>
                  <a:pt x="2210972" y="1398279"/>
                  <a:pt x="2225040" y="1644463"/>
                  <a:pt x="2236763" y="1759349"/>
                </a:cubicBezTo>
                <a:cubicBezTo>
                  <a:pt x="2248486" y="1874235"/>
                  <a:pt x="2257865" y="1867201"/>
                  <a:pt x="2264899" y="1956296"/>
                </a:cubicBezTo>
                <a:cubicBezTo>
                  <a:pt x="2271933" y="2045391"/>
                  <a:pt x="2271933" y="2200136"/>
                  <a:pt x="2278967" y="2293921"/>
                </a:cubicBezTo>
                <a:cubicBezTo>
                  <a:pt x="2286001" y="2387706"/>
                  <a:pt x="2283191" y="2447273"/>
                  <a:pt x="2307102" y="2519004"/>
                </a:cubicBezTo>
                <a:cubicBezTo>
                  <a:pt x="2325619" y="2574553"/>
                  <a:pt x="2321170" y="2546378"/>
                  <a:pt x="2321170" y="2603410"/>
                </a:cubicBezTo>
              </a:path>
            </a:pathLst>
          </a:custGeom>
          <a:noFill/>
          <a:ln w="57150">
            <a:solidFill>
              <a:srgbClr val="FF0000"/>
            </a:solidFill>
            <a:prstDash val="dash"/>
            <a:headEnd type="oval"/>
            <a:tailEnd type="triangle"/>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rgbClr val="FF0000"/>
              </a:solidFill>
            </a:endParaRPr>
          </a:p>
        </p:txBody>
      </p:sp>
    </p:spTree>
    <p:extLst>
      <p:ext uri="{BB962C8B-B14F-4D97-AF65-F5344CB8AC3E}">
        <p14:creationId xmlns:p14="http://schemas.microsoft.com/office/powerpoint/2010/main" val="376244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Espigando en los campos de </a:t>
            </a:r>
            <a:r>
              <a:rPr lang="es-AR" dirty="0" err="1" smtClean="0"/>
              <a:t>Booz</a:t>
            </a:r>
            <a:endParaRPr lang="es-AR" dirty="0"/>
          </a:p>
        </p:txBody>
      </p:sp>
      <p:sp>
        <p:nvSpPr>
          <p:cNvPr id="3" name="2 Marcador de contenido"/>
          <p:cNvSpPr>
            <a:spLocks noGrp="1"/>
          </p:cNvSpPr>
          <p:nvPr>
            <p:ph idx="1"/>
          </p:nvPr>
        </p:nvSpPr>
        <p:spPr/>
        <p:txBody>
          <a:bodyPr/>
          <a:lstStyle/>
          <a:p>
            <a:endParaRPr lang="es-AR" dirty="0"/>
          </a:p>
        </p:txBody>
      </p:sp>
      <p:pic>
        <p:nvPicPr>
          <p:cNvPr id="3074" name="Picture 2" descr="http://blogsud.com/files/2012/05/Ruth-bible-morm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3164"/>
            <a:ext cx="9144000" cy="6262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90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Autofit/>
          </a:bodyPr>
          <a:lstStyle/>
          <a:p>
            <a:r>
              <a:rPr lang="es-AR" sz="3200" dirty="0" smtClean="0"/>
              <a:t>La ley de rescatar el nombre del hermano (Deuteronomio 25)</a:t>
            </a:r>
            <a:endParaRPr lang="es-AR" sz="3200" dirty="0"/>
          </a:p>
        </p:txBody>
      </p:sp>
      <p:sp>
        <p:nvSpPr>
          <p:cNvPr id="5" name="4 Marcador de contenido"/>
          <p:cNvSpPr>
            <a:spLocks noGrp="1"/>
          </p:cNvSpPr>
          <p:nvPr>
            <p:ph idx="1"/>
          </p:nvPr>
        </p:nvSpPr>
        <p:spPr>
          <a:xfrm>
            <a:off x="323528" y="1600200"/>
            <a:ext cx="8352928" cy="5069160"/>
          </a:xfrm>
        </p:spPr>
        <p:txBody>
          <a:bodyPr>
            <a:normAutofit fontScale="92500" lnSpcReduction="20000"/>
          </a:bodyPr>
          <a:lstStyle/>
          <a:p>
            <a:r>
              <a:rPr lang="es-AR" baseline="30000" dirty="0">
                <a:latin typeface="Times New Roman" pitchFamily="18" charset="0"/>
                <a:cs typeface="Times New Roman" pitchFamily="18" charset="0"/>
              </a:rPr>
              <a:t>5 </a:t>
            </a:r>
            <a:r>
              <a:rPr lang="es-AR" dirty="0" smtClean="0">
                <a:latin typeface="Times New Roman" pitchFamily="18" charset="0"/>
                <a:cs typeface="Times New Roman" pitchFamily="18" charset="0"/>
              </a:rPr>
              <a:t>….«</a:t>
            </a:r>
            <a:r>
              <a:rPr lang="es-AR" dirty="0">
                <a:latin typeface="Times New Roman" pitchFamily="18" charset="0"/>
                <a:cs typeface="Times New Roman" pitchFamily="18" charset="0"/>
              </a:rPr>
              <a:t>Si dos hermanos viven en una misma casa, y uno de ellos muere sin que su esposa haya tenido hijos, ella no podrá casarse con nadie que no sea de la familia de su esposo muerto. En este caso, el hermano del esposo muerto deberá casarse con ella. Esta ley debe cumplirla todo cuñado.</a:t>
            </a:r>
          </a:p>
          <a:p>
            <a:r>
              <a:rPr lang="es-AR" baseline="30000" dirty="0">
                <a:latin typeface="Times New Roman" pitchFamily="18" charset="0"/>
                <a:cs typeface="Times New Roman" pitchFamily="18" charset="0"/>
              </a:rPr>
              <a:t>6 </a:t>
            </a:r>
            <a:r>
              <a:rPr lang="es-AR" dirty="0">
                <a:latin typeface="Times New Roman" pitchFamily="18" charset="0"/>
                <a:cs typeface="Times New Roman" pitchFamily="18" charset="0"/>
              </a:rPr>
              <a:t>»El primer hijo que tengan la mujer y su cuñado llevará el nombre del esposo muerto, para que nadie en Israel se olvide de él.</a:t>
            </a:r>
          </a:p>
          <a:p>
            <a:r>
              <a:rPr lang="es-AR" baseline="30000" dirty="0">
                <a:latin typeface="Times New Roman" pitchFamily="18" charset="0"/>
                <a:cs typeface="Times New Roman" pitchFamily="18" charset="0"/>
              </a:rPr>
              <a:t>7 </a:t>
            </a:r>
            <a:r>
              <a:rPr lang="es-AR" dirty="0">
                <a:latin typeface="Times New Roman" pitchFamily="18" charset="0"/>
                <a:cs typeface="Times New Roman" pitchFamily="18" charset="0"/>
              </a:rPr>
              <a:t>»Si el cuñado no quiere casarse con la viuda, ella presentará su queja ante las autoridades, </a:t>
            </a:r>
            <a:r>
              <a:rPr lang="es-AR" baseline="30000" dirty="0">
                <a:latin typeface="Times New Roman" pitchFamily="18" charset="0"/>
                <a:cs typeface="Times New Roman" pitchFamily="18" charset="0"/>
              </a:rPr>
              <a:t>8 </a:t>
            </a:r>
            <a:r>
              <a:rPr lang="es-AR" dirty="0">
                <a:latin typeface="Times New Roman" pitchFamily="18" charset="0"/>
                <a:cs typeface="Times New Roman" pitchFamily="18" charset="0"/>
              </a:rPr>
              <a:t>las cuales llamarán al cuñado y hablarán con él</a:t>
            </a:r>
            <a:r>
              <a:rPr lang="es-AR" dirty="0" smtClean="0">
                <a:latin typeface="Times New Roman" pitchFamily="18" charset="0"/>
                <a:cs typeface="Times New Roman" pitchFamily="18" charset="0"/>
              </a:rPr>
              <a:t>. »</a:t>
            </a:r>
            <a:r>
              <a:rPr lang="es-AR" dirty="0">
                <a:latin typeface="Times New Roman" pitchFamily="18" charset="0"/>
                <a:cs typeface="Times New Roman" pitchFamily="18" charset="0"/>
              </a:rPr>
              <a:t>Si a pesar de esto el cuñado no quiere casarse con la viuda,</a:t>
            </a:r>
          </a:p>
          <a:p>
            <a:pPr marL="36576" indent="0">
              <a:buNone/>
            </a:pPr>
            <a:endParaRPr lang="es-AR" dirty="0">
              <a:latin typeface="Times New Roman" pitchFamily="18" charset="0"/>
              <a:cs typeface="Times New Roman" pitchFamily="18" charset="0"/>
            </a:endParaRPr>
          </a:p>
        </p:txBody>
      </p:sp>
    </p:spTree>
    <p:extLst>
      <p:ext uri="{BB962C8B-B14F-4D97-AF65-F5344CB8AC3E}">
        <p14:creationId xmlns:p14="http://schemas.microsoft.com/office/powerpoint/2010/main" val="1157479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a:bodyPr>
          <a:lstStyle/>
          <a:p>
            <a:r>
              <a:rPr lang="es-AR" sz="2800" dirty="0">
                <a:latin typeface="Times New Roman" pitchFamily="18" charset="0"/>
                <a:cs typeface="Times New Roman" pitchFamily="18" charset="0"/>
              </a:rPr>
              <a:t>»Si a pesar de esto el cuñado no quiere casarse con la viuda, </a:t>
            </a:r>
            <a:r>
              <a:rPr lang="es-AR" sz="2800" baseline="30000" dirty="0">
                <a:latin typeface="Times New Roman" pitchFamily="18" charset="0"/>
                <a:cs typeface="Times New Roman" pitchFamily="18" charset="0"/>
              </a:rPr>
              <a:t>9 </a:t>
            </a:r>
            <a:r>
              <a:rPr lang="es-AR" sz="2800" dirty="0">
                <a:latin typeface="Times New Roman" pitchFamily="18" charset="0"/>
                <a:cs typeface="Times New Roman" pitchFamily="18" charset="0"/>
              </a:rPr>
              <a:t>delante de las autoridades ella le quitará un zapato a su cuñado, le escupirá en la cara y dirá: “¡Miren!, esto merece quien no quiere darle descendientes a su hermano”. </a:t>
            </a:r>
            <a:endParaRPr lang="es-AR" sz="2800" dirty="0" smtClean="0">
              <a:latin typeface="Times New Roman" pitchFamily="18" charset="0"/>
              <a:cs typeface="Times New Roman" pitchFamily="18" charset="0"/>
            </a:endParaRPr>
          </a:p>
          <a:p>
            <a:r>
              <a:rPr lang="es-AR" sz="2800" baseline="30000" dirty="0" smtClean="0">
                <a:latin typeface="Times New Roman" pitchFamily="18" charset="0"/>
                <a:cs typeface="Times New Roman" pitchFamily="18" charset="0"/>
              </a:rPr>
              <a:t>10</a:t>
            </a:r>
            <a:r>
              <a:rPr lang="es-AR" sz="2800" baseline="30000" dirty="0">
                <a:latin typeface="Times New Roman" pitchFamily="18" charset="0"/>
                <a:cs typeface="Times New Roman" pitchFamily="18" charset="0"/>
              </a:rPr>
              <a:t> </a:t>
            </a:r>
            <a:r>
              <a:rPr lang="es-AR" sz="2800" dirty="0">
                <a:latin typeface="Times New Roman" pitchFamily="18" charset="0"/>
                <a:cs typeface="Times New Roman" pitchFamily="18" charset="0"/>
              </a:rPr>
              <a:t>A partir de ese momento, la familia del cuñado será conocida en Israel como “la familia del descalzo”.</a:t>
            </a:r>
          </a:p>
          <a:p>
            <a:endParaRPr lang="es-AR" sz="2800" dirty="0">
              <a:latin typeface="Times New Roman" pitchFamily="18" charset="0"/>
              <a:cs typeface="Times New Roman" pitchFamily="18" charset="0"/>
            </a:endParaRPr>
          </a:p>
        </p:txBody>
      </p:sp>
    </p:spTree>
    <p:extLst>
      <p:ext uri="{BB962C8B-B14F-4D97-AF65-F5344CB8AC3E}">
        <p14:creationId xmlns:p14="http://schemas.microsoft.com/office/powerpoint/2010/main" val="1723085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El pariente redentor	</a:t>
            </a:r>
            <a:endParaRPr lang="es-AR" dirty="0"/>
          </a:p>
        </p:txBody>
      </p:sp>
      <p:sp>
        <p:nvSpPr>
          <p:cNvPr id="3" name="2 Marcador de contenido"/>
          <p:cNvSpPr>
            <a:spLocks noGrp="1"/>
          </p:cNvSpPr>
          <p:nvPr>
            <p:ph idx="1"/>
          </p:nvPr>
        </p:nvSpPr>
        <p:spPr/>
        <p:txBody>
          <a:bodyPr>
            <a:noAutofit/>
          </a:bodyPr>
          <a:lstStyle/>
          <a:p>
            <a:r>
              <a:rPr lang="es-MX" sz="3200" b="1" dirty="0" smtClean="0"/>
              <a:t>..tiene </a:t>
            </a:r>
            <a:r>
              <a:rPr lang="es-MX" sz="3200" b="1" dirty="0"/>
              <a:t>que ser un pariente sanguíneo</a:t>
            </a:r>
            <a:endParaRPr lang="es-AR" sz="3200" dirty="0"/>
          </a:p>
          <a:p>
            <a:r>
              <a:rPr lang="es-MX" sz="3200" b="1" dirty="0" smtClean="0"/>
              <a:t>…tiene </a:t>
            </a:r>
            <a:r>
              <a:rPr lang="es-MX" sz="3200" b="1" dirty="0"/>
              <a:t>que tener suficiente dinero para comprar la tierra</a:t>
            </a:r>
            <a:endParaRPr lang="es-AR" sz="3200" dirty="0"/>
          </a:p>
          <a:p>
            <a:r>
              <a:rPr lang="es-MX" sz="3200" b="1" dirty="0" smtClean="0"/>
              <a:t>…tiene </a:t>
            </a:r>
            <a:r>
              <a:rPr lang="es-MX" sz="3200" b="1" dirty="0"/>
              <a:t>que estar dispuesto a </a:t>
            </a:r>
            <a:r>
              <a:rPr lang="es-MX" sz="3200" b="1" dirty="0" smtClean="0"/>
              <a:t>redimir</a:t>
            </a:r>
          </a:p>
          <a:p>
            <a:r>
              <a:rPr lang="es-MX" sz="3200" b="1" dirty="0" smtClean="0"/>
              <a:t>…debía </a:t>
            </a:r>
            <a:r>
              <a:rPr lang="es-MX" sz="3200" b="1" dirty="0"/>
              <a:t>tener amor por aquel con quien se </a:t>
            </a:r>
            <a:r>
              <a:rPr lang="es-MX" sz="3200" b="1" dirty="0" smtClean="0"/>
              <a:t>casaría</a:t>
            </a:r>
          </a:p>
          <a:p>
            <a:r>
              <a:rPr lang="es-MX" sz="3200" b="1" dirty="0" smtClean="0"/>
              <a:t>…</a:t>
            </a:r>
            <a:r>
              <a:rPr lang="es-MX" sz="3200" b="1" dirty="0"/>
              <a:t>tiene que querer </a:t>
            </a:r>
            <a:r>
              <a:rPr lang="es-MX" sz="3200" b="1" dirty="0" smtClean="0"/>
              <a:t>casarse</a:t>
            </a:r>
            <a:endParaRPr lang="es-AR" sz="3200" dirty="0"/>
          </a:p>
          <a:p>
            <a:endParaRPr lang="es-AR" sz="3200" dirty="0"/>
          </a:p>
          <a:p>
            <a:endParaRPr lang="es-AR" sz="3200" dirty="0"/>
          </a:p>
        </p:txBody>
      </p:sp>
    </p:spTree>
    <p:extLst>
      <p:ext uri="{BB962C8B-B14F-4D97-AF65-F5344CB8AC3E}">
        <p14:creationId xmlns:p14="http://schemas.microsoft.com/office/powerpoint/2010/main" val="233520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62</TotalTime>
  <Words>82</Words>
  <Application>Microsoft Office PowerPoint</Application>
  <PresentationFormat>Presentación en pantalla (4:3)</PresentationFormat>
  <Paragraphs>15</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Técnico</vt:lpstr>
      <vt:lpstr>La Pagana Ruth</vt:lpstr>
      <vt:lpstr>Presentación de PowerPoint</vt:lpstr>
      <vt:lpstr>Presentación de PowerPoint</vt:lpstr>
      <vt:lpstr>Espigando en los campos de Booz</vt:lpstr>
      <vt:lpstr>La ley de rescatar el nombre del hermano (Deuteronomio 25)</vt:lpstr>
      <vt:lpstr>Presentación de PowerPoint</vt:lpstr>
      <vt:lpstr>El pariente redentor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Pagana Ruth</dc:title>
  <dc:creator>Adrian</dc:creator>
  <cp:lastModifiedBy>Adrian</cp:lastModifiedBy>
  <cp:revision>6</cp:revision>
  <dcterms:created xsi:type="dcterms:W3CDTF">2012-08-12T00:51:55Z</dcterms:created>
  <dcterms:modified xsi:type="dcterms:W3CDTF">2012-08-26T10:51:49Z</dcterms:modified>
</cp:coreProperties>
</file>