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66" autoAdjust="0"/>
  </p:normalViewPr>
  <p:slideViewPr>
    <p:cSldViewPr>
      <p:cViewPr varScale="1">
        <p:scale>
          <a:sx n="44" d="100"/>
          <a:sy n="44" d="100"/>
        </p:scale>
        <p:origin x="-106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03FB65-1824-4C77-ABB3-86ED7B2EECCE}" type="doc">
      <dgm:prSet loTypeId="urn:microsoft.com/office/officeart/2005/8/layout/hierarchy1" loCatId="hierarchy" qsTypeId="urn:microsoft.com/office/officeart/2005/8/quickstyle/3d8" qsCatId="3D" csTypeId="urn:microsoft.com/office/officeart/2005/8/colors/colorful2" csCatId="colorful" phldr="1"/>
      <dgm:spPr/>
      <dgm:t>
        <a:bodyPr/>
        <a:lstStyle/>
        <a:p>
          <a:endParaRPr lang="es-AR"/>
        </a:p>
      </dgm:t>
    </dgm:pt>
    <dgm:pt modelId="{B4829EDC-F622-4F4D-AEC8-DD308C741BF6}">
      <dgm:prSet/>
      <dgm:spPr/>
      <dgm:t>
        <a:bodyPr/>
        <a:lstStyle/>
        <a:p>
          <a:pPr rtl="0"/>
          <a:r>
            <a:rPr lang="es-AR" dirty="0" smtClean="0"/>
            <a:t>¿Quién de Uds. se considera  un Salmista?</a:t>
          </a:r>
          <a:endParaRPr lang="es-AR" dirty="0"/>
        </a:p>
      </dgm:t>
    </dgm:pt>
    <dgm:pt modelId="{FB82E389-5CFF-4E49-90CD-C8ACD14BECDB}" type="parTrans" cxnId="{D6A13D2D-3A29-4B7D-BDE7-5B98C575EBF1}">
      <dgm:prSet/>
      <dgm:spPr/>
      <dgm:t>
        <a:bodyPr/>
        <a:lstStyle/>
        <a:p>
          <a:endParaRPr lang="es-AR"/>
        </a:p>
      </dgm:t>
    </dgm:pt>
    <dgm:pt modelId="{59CCED3F-9628-4B22-8233-0A2AA2FC4A49}" type="sibTrans" cxnId="{D6A13D2D-3A29-4B7D-BDE7-5B98C575EBF1}">
      <dgm:prSet/>
      <dgm:spPr/>
      <dgm:t>
        <a:bodyPr/>
        <a:lstStyle/>
        <a:p>
          <a:endParaRPr lang="es-AR"/>
        </a:p>
      </dgm:t>
    </dgm:pt>
    <dgm:pt modelId="{F9B72BC8-5702-433C-B40A-DD99BD28DB6C}">
      <dgm:prSet/>
      <dgm:spPr/>
      <dgm:t>
        <a:bodyPr/>
        <a:lstStyle/>
        <a:p>
          <a:pPr rtl="0"/>
          <a:r>
            <a:rPr lang="es-AR" dirty="0" smtClean="0"/>
            <a:t>Los que dijeron que no…</a:t>
          </a:r>
          <a:endParaRPr lang="es-AR" dirty="0"/>
        </a:p>
      </dgm:t>
    </dgm:pt>
    <dgm:pt modelId="{176367B3-5DED-4393-814C-459004E7E49E}" type="parTrans" cxnId="{3A714ED1-9696-43A8-B6CE-16D3FA6C4077}">
      <dgm:prSet/>
      <dgm:spPr/>
      <dgm:t>
        <a:bodyPr/>
        <a:lstStyle/>
        <a:p>
          <a:endParaRPr lang="es-AR"/>
        </a:p>
      </dgm:t>
    </dgm:pt>
    <dgm:pt modelId="{F5E67E8A-F7AB-4DF3-9ED3-92DE3937DB61}" type="sibTrans" cxnId="{3A714ED1-9696-43A8-B6CE-16D3FA6C4077}">
      <dgm:prSet/>
      <dgm:spPr/>
      <dgm:t>
        <a:bodyPr/>
        <a:lstStyle/>
        <a:p>
          <a:endParaRPr lang="es-AR"/>
        </a:p>
      </dgm:t>
    </dgm:pt>
    <dgm:pt modelId="{70C80BD9-09D2-42BB-8C51-FE44FA6256F4}">
      <dgm:prSet/>
      <dgm:spPr/>
      <dgm:t>
        <a:bodyPr/>
        <a:lstStyle/>
        <a:p>
          <a:pPr rtl="0"/>
          <a:r>
            <a:rPr lang="es-AR" dirty="0" smtClean="0"/>
            <a:t>Los que dijeron que si</a:t>
          </a:r>
          <a:endParaRPr lang="es-AR" dirty="0"/>
        </a:p>
      </dgm:t>
    </dgm:pt>
    <dgm:pt modelId="{F8A1A161-7AD9-43AE-90A6-0E01CC4C5A38}" type="parTrans" cxnId="{7E5BDD93-B0AB-42DC-A8F2-BE46900FA221}">
      <dgm:prSet/>
      <dgm:spPr/>
      <dgm:t>
        <a:bodyPr/>
        <a:lstStyle/>
        <a:p>
          <a:endParaRPr lang="es-AR"/>
        </a:p>
      </dgm:t>
    </dgm:pt>
    <dgm:pt modelId="{B6EAEA83-D328-4AA0-92D6-52DBD6D940BF}" type="sibTrans" cxnId="{7E5BDD93-B0AB-42DC-A8F2-BE46900FA221}">
      <dgm:prSet/>
      <dgm:spPr/>
      <dgm:t>
        <a:bodyPr/>
        <a:lstStyle/>
        <a:p>
          <a:endParaRPr lang="es-AR"/>
        </a:p>
      </dgm:t>
    </dgm:pt>
    <dgm:pt modelId="{37D24C0C-974A-443F-A845-86AD3919FE47}">
      <dgm:prSet/>
      <dgm:spPr/>
      <dgm:t>
        <a:bodyPr/>
        <a:lstStyle/>
        <a:p>
          <a:pPr rtl="0"/>
          <a:r>
            <a:rPr lang="es-AR" dirty="0" smtClean="0"/>
            <a:t>¿Por qué?</a:t>
          </a:r>
          <a:endParaRPr lang="es-AR" dirty="0"/>
        </a:p>
      </dgm:t>
    </dgm:pt>
    <dgm:pt modelId="{9EBB590A-9BF9-455E-AC22-A4632B056CDF}" type="parTrans" cxnId="{13AA6D54-476F-4CD6-91AC-B1410E36829F}">
      <dgm:prSet/>
      <dgm:spPr/>
      <dgm:t>
        <a:bodyPr/>
        <a:lstStyle/>
        <a:p>
          <a:endParaRPr lang="es-AR"/>
        </a:p>
      </dgm:t>
    </dgm:pt>
    <dgm:pt modelId="{80880AB0-1154-45F7-A085-8EA1F602E674}" type="sibTrans" cxnId="{13AA6D54-476F-4CD6-91AC-B1410E36829F}">
      <dgm:prSet/>
      <dgm:spPr/>
      <dgm:t>
        <a:bodyPr/>
        <a:lstStyle/>
        <a:p>
          <a:endParaRPr lang="es-AR"/>
        </a:p>
      </dgm:t>
    </dgm:pt>
    <dgm:pt modelId="{AE152A11-D798-4C38-9010-C92FBB65F2A6}">
      <dgm:prSet/>
      <dgm:spPr/>
      <dgm:t>
        <a:bodyPr/>
        <a:lstStyle/>
        <a:p>
          <a:pPr rtl="0"/>
          <a:r>
            <a:rPr lang="es-AR" dirty="0" smtClean="0"/>
            <a:t>¿Porqué?</a:t>
          </a:r>
          <a:endParaRPr lang="es-AR" dirty="0"/>
        </a:p>
      </dgm:t>
    </dgm:pt>
    <dgm:pt modelId="{AD24E1E1-BDC2-4363-B8D2-577269768688}" type="parTrans" cxnId="{551A76BA-4D8D-4E91-B3B8-02274F7F79BE}">
      <dgm:prSet/>
      <dgm:spPr/>
      <dgm:t>
        <a:bodyPr/>
        <a:lstStyle/>
        <a:p>
          <a:endParaRPr lang="es-AR"/>
        </a:p>
      </dgm:t>
    </dgm:pt>
    <dgm:pt modelId="{80675DD7-A649-49A7-B36F-6F2F7D5F8897}" type="sibTrans" cxnId="{551A76BA-4D8D-4E91-B3B8-02274F7F79BE}">
      <dgm:prSet/>
      <dgm:spPr/>
      <dgm:t>
        <a:bodyPr/>
        <a:lstStyle/>
        <a:p>
          <a:endParaRPr lang="es-AR"/>
        </a:p>
      </dgm:t>
    </dgm:pt>
    <dgm:pt modelId="{00F61480-6203-46A0-A92C-51803EAC4855}" type="pres">
      <dgm:prSet presAssocID="{0B03FB65-1824-4C77-ABB3-86ED7B2EECCE}" presName="hierChild1" presStyleCnt="0">
        <dgm:presLayoutVars>
          <dgm:chPref val="1"/>
          <dgm:dir/>
          <dgm:animOne val="branch"/>
          <dgm:animLvl val="lvl"/>
          <dgm:resizeHandles/>
        </dgm:presLayoutVars>
      </dgm:prSet>
      <dgm:spPr/>
    </dgm:pt>
    <dgm:pt modelId="{6B112545-FE62-4628-92F2-98CC043AB959}" type="pres">
      <dgm:prSet presAssocID="{B4829EDC-F622-4F4D-AEC8-DD308C741BF6}" presName="hierRoot1" presStyleCnt="0"/>
      <dgm:spPr/>
    </dgm:pt>
    <dgm:pt modelId="{DBE90BD7-3F6F-45C6-93BD-B97641351819}" type="pres">
      <dgm:prSet presAssocID="{B4829EDC-F622-4F4D-AEC8-DD308C741BF6}" presName="composite" presStyleCnt="0"/>
      <dgm:spPr/>
    </dgm:pt>
    <dgm:pt modelId="{66E1AF76-43A7-49C9-AAA2-15481DBD8246}" type="pres">
      <dgm:prSet presAssocID="{B4829EDC-F622-4F4D-AEC8-DD308C741BF6}" presName="background" presStyleLbl="node0" presStyleIdx="0" presStyleCnt="1"/>
      <dgm:spPr/>
    </dgm:pt>
    <dgm:pt modelId="{25A3AF2B-0932-4037-A0A0-540521F48772}" type="pres">
      <dgm:prSet presAssocID="{B4829EDC-F622-4F4D-AEC8-DD308C741BF6}" presName="text" presStyleLbl="fgAcc0" presStyleIdx="0" presStyleCnt="1" custLinFactNeighborX="5887" custLinFactNeighborY="-11547">
        <dgm:presLayoutVars>
          <dgm:chPref val="3"/>
        </dgm:presLayoutVars>
      </dgm:prSet>
      <dgm:spPr/>
    </dgm:pt>
    <dgm:pt modelId="{157BB373-0FB6-4D0D-A0F9-36E9CE20B1DA}" type="pres">
      <dgm:prSet presAssocID="{B4829EDC-F622-4F4D-AEC8-DD308C741BF6}" presName="hierChild2" presStyleCnt="0"/>
      <dgm:spPr/>
    </dgm:pt>
    <dgm:pt modelId="{D6DD86FF-6EF1-4C18-9696-96CBAA92190B}" type="pres">
      <dgm:prSet presAssocID="{176367B3-5DED-4393-814C-459004E7E49E}" presName="Name10" presStyleLbl="parChTrans1D2" presStyleIdx="0" presStyleCnt="2"/>
      <dgm:spPr/>
    </dgm:pt>
    <dgm:pt modelId="{8331C2C7-D3F1-47D0-8D71-C2731F1CA9C7}" type="pres">
      <dgm:prSet presAssocID="{F9B72BC8-5702-433C-B40A-DD99BD28DB6C}" presName="hierRoot2" presStyleCnt="0"/>
      <dgm:spPr/>
    </dgm:pt>
    <dgm:pt modelId="{9BB80600-9529-4960-8896-7EF559EECC14}" type="pres">
      <dgm:prSet presAssocID="{F9B72BC8-5702-433C-B40A-DD99BD28DB6C}" presName="composite2" presStyleCnt="0"/>
      <dgm:spPr/>
    </dgm:pt>
    <dgm:pt modelId="{A85FB960-C6EB-47EF-8E58-19CE7551822B}" type="pres">
      <dgm:prSet presAssocID="{F9B72BC8-5702-433C-B40A-DD99BD28DB6C}" presName="background2" presStyleLbl="node2" presStyleIdx="0" presStyleCnt="2"/>
      <dgm:spPr/>
    </dgm:pt>
    <dgm:pt modelId="{22950D7A-A6A5-4505-8087-B227C1565ED6}" type="pres">
      <dgm:prSet presAssocID="{F9B72BC8-5702-433C-B40A-DD99BD28DB6C}" presName="text2" presStyleLbl="fgAcc2" presStyleIdx="0" presStyleCnt="2">
        <dgm:presLayoutVars>
          <dgm:chPref val="3"/>
        </dgm:presLayoutVars>
      </dgm:prSet>
      <dgm:spPr/>
    </dgm:pt>
    <dgm:pt modelId="{D4987644-A3E7-413C-9C7D-B5D56324DD94}" type="pres">
      <dgm:prSet presAssocID="{F9B72BC8-5702-433C-B40A-DD99BD28DB6C}" presName="hierChild3" presStyleCnt="0"/>
      <dgm:spPr/>
    </dgm:pt>
    <dgm:pt modelId="{9E890102-FD5E-479E-8EB9-E2441BA0184A}" type="pres">
      <dgm:prSet presAssocID="{AD24E1E1-BDC2-4363-B8D2-577269768688}" presName="Name17" presStyleLbl="parChTrans1D3" presStyleIdx="0" presStyleCnt="2"/>
      <dgm:spPr/>
    </dgm:pt>
    <dgm:pt modelId="{2B52BC89-A057-485E-8D37-BB6AC56BD451}" type="pres">
      <dgm:prSet presAssocID="{AE152A11-D798-4C38-9010-C92FBB65F2A6}" presName="hierRoot3" presStyleCnt="0"/>
      <dgm:spPr/>
    </dgm:pt>
    <dgm:pt modelId="{9D8FC836-7164-4A4E-9620-9E25EF2330C3}" type="pres">
      <dgm:prSet presAssocID="{AE152A11-D798-4C38-9010-C92FBB65F2A6}" presName="composite3" presStyleCnt="0"/>
      <dgm:spPr/>
    </dgm:pt>
    <dgm:pt modelId="{BFD237BD-8207-4A68-9BC8-CD8D60330FB6}" type="pres">
      <dgm:prSet presAssocID="{AE152A11-D798-4C38-9010-C92FBB65F2A6}" presName="background3" presStyleLbl="node3" presStyleIdx="0" presStyleCnt="2"/>
      <dgm:spPr/>
    </dgm:pt>
    <dgm:pt modelId="{8A25906F-F889-402C-9CEE-053653BDA021}" type="pres">
      <dgm:prSet presAssocID="{AE152A11-D798-4C38-9010-C92FBB65F2A6}" presName="text3" presStyleLbl="fgAcc3" presStyleIdx="0" presStyleCnt="2">
        <dgm:presLayoutVars>
          <dgm:chPref val="3"/>
        </dgm:presLayoutVars>
      </dgm:prSet>
      <dgm:spPr/>
      <dgm:t>
        <a:bodyPr/>
        <a:lstStyle/>
        <a:p>
          <a:endParaRPr lang="es-AR"/>
        </a:p>
      </dgm:t>
    </dgm:pt>
    <dgm:pt modelId="{BB27574B-E38B-47F8-ACB6-D41B33BF30F0}" type="pres">
      <dgm:prSet presAssocID="{AE152A11-D798-4C38-9010-C92FBB65F2A6}" presName="hierChild4" presStyleCnt="0"/>
      <dgm:spPr/>
    </dgm:pt>
    <dgm:pt modelId="{1CA5C010-4E6A-4253-B6B9-56452EF8BB7E}" type="pres">
      <dgm:prSet presAssocID="{F8A1A161-7AD9-43AE-90A6-0E01CC4C5A38}" presName="Name10" presStyleLbl="parChTrans1D2" presStyleIdx="1" presStyleCnt="2"/>
      <dgm:spPr/>
    </dgm:pt>
    <dgm:pt modelId="{D1C808DC-DFEE-426A-AE40-36C1DDDBC5FA}" type="pres">
      <dgm:prSet presAssocID="{70C80BD9-09D2-42BB-8C51-FE44FA6256F4}" presName="hierRoot2" presStyleCnt="0"/>
      <dgm:spPr/>
    </dgm:pt>
    <dgm:pt modelId="{A7B93A0D-543D-4763-9624-27995609D23E}" type="pres">
      <dgm:prSet presAssocID="{70C80BD9-09D2-42BB-8C51-FE44FA6256F4}" presName="composite2" presStyleCnt="0"/>
      <dgm:spPr/>
    </dgm:pt>
    <dgm:pt modelId="{8D3C3A94-AF85-401C-8A08-65BE0D9FB967}" type="pres">
      <dgm:prSet presAssocID="{70C80BD9-09D2-42BB-8C51-FE44FA6256F4}" presName="background2" presStyleLbl="node2" presStyleIdx="1" presStyleCnt="2"/>
      <dgm:spPr/>
    </dgm:pt>
    <dgm:pt modelId="{039E8042-8929-410B-AD36-1CB62E666E53}" type="pres">
      <dgm:prSet presAssocID="{70C80BD9-09D2-42BB-8C51-FE44FA6256F4}" presName="text2" presStyleLbl="fgAcc2" presStyleIdx="1" presStyleCnt="2">
        <dgm:presLayoutVars>
          <dgm:chPref val="3"/>
        </dgm:presLayoutVars>
      </dgm:prSet>
      <dgm:spPr/>
    </dgm:pt>
    <dgm:pt modelId="{26D6CAC1-80CB-46F8-95F6-4B04AF7A0C32}" type="pres">
      <dgm:prSet presAssocID="{70C80BD9-09D2-42BB-8C51-FE44FA6256F4}" presName="hierChild3" presStyleCnt="0"/>
      <dgm:spPr/>
    </dgm:pt>
    <dgm:pt modelId="{D46F0EAC-5E4C-4F31-AD93-75FAA382005D}" type="pres">
      <dgm:prSet presAssocID="{9EBB590A-9BF9-455E-AC22-A4632B056CDF}" presName="Name17" presStyleLbl="parChTrans1D3" presStyleIdx="1" presStyleCnt="2"/>
      <dgm:spPr/>
    </dgm:pt>
    <dgm:pt modelId="{1A4E8966-2B1D-4596-981C-3749594FFB7B}" type="pres">
      <dgm:prSet presAssocID="{37D24C0C-974A-443F-A845-86AD3919FE47}" presName="hierRoot3" presStyleCnt="0"/>
      <dgm:spPr/>
    </dgm:pt>
    <dgm:pt modelId="{570147A5-0D68-44BF-BF4C-7DDE9EB556F8}" type="pres">
      <dgm:prSet presAssocID="{37D24C0C-974A-443F-A845-86AD3919FE47}" presName="composite3" presStyleCnt="0"/>
      <dgm:spPr/>
    </dgm:pt>
    <dgm:pt modelId="{6BAB28A6-6A7F-4DA4-8F4A-FE78EA1F9149}" type="pres">
      <dgm:prSet presAssocID="{37D24C0C-974A-443F-A845-86AD3919FE47}" presName="background3" presStyleLbl="node3" presStyleIdx="1" presStyleCnt="2"/>
      <dgm:spPr/>
    </dgm:pt>
    <dgm:pt modelId="{09208D16-4D5C-438C-9579-ECF04CBB393C}" type="pres">
      <dgm:prSet presAssocID="{37D24C0C-974A-443F-A845-86AD3919FE47}" presName="text3" presStyleLbl="fgAcc3" presStyleIdx="1" presStyleCnt="2">
        <dgm:presLayoutVars>
          <dgm:chPref val="3"/>
        </dgm:presLayoutVars>
      </dgm:prSet>
      <dgm:spPr/>
      <dgm:t>
        <a:bodyPr/>
        <a:lstStyle/>
        <a:p>
          <a:endParaRPr lang="es-AR"/>
        </a:p>
      </dgm:t>
    </dgm:pt>
    <dgm:pt modelId="{41065CF4-F8A7-4549-B347-2A2EEBD985E0}" type="pres">
      <dgm:prSet presAssocID="{37D24C0C-974A-443F-A845-86AD3919FE47}" presName="hierChild4" presStyleCnt="0"/>
      <dgm:spPr/>
    </dgm:pt>
  </dgm:ptLst>
  <dgm:cxnLst>
    <dgm:cxn modelId="{D6A13D2D-3A29-4B7D-BDE7-5B98C575EBF1}" srcId="{0B03FB65-1824-4C77-ABB3-86ED7B2EECCE}" destId="{B4829EDC-F622-4F4D-AEC8-DD308C741BF6}" srcOrd="0" destOrd="0" parTransId="{FB82E389-5CFF-4E49-90CD-C8ACD14BECDB}" sibTransId="{59CCED3F-9628-4B22-8233-0A2AA2FC4A49}"/>
    <dgm:cxn modelId="{76EACFA0-9B44-4B19-9619-D97E2951D44A}" type="presOf" srcId="{0B03FB65-1824-4C77-ABB3-86ED7B2EECCE}" destId="{00F61480-6203-46A0-A92C-51803EAC4855}" srcOrd="0" destOrd="0" presId="urn:microsoft.com/office/officeart/2005/8/layout/hierarchy1"/>
    <dgm:cxn modelId="{5E1D5273-71E5-4261-A080-A1A56FF31A02}" type="presOf" srcId="{70C80BD9-09D2-42BB-8C51-FE44FA6256F4}" destId="{039E8042-8929-410B-AD36-1CB62E666E53}" srcOrd="0" destOrd="0" presId="urn:microsoft.com/office/officeart/2005/8/layout/hierarchy1"/>
    <dgm:cxn modelId="{2F4EBA0B-3A74-4244-AE42-ED5EAA07FDEE}" type="presOf" srcId="{B4829EDC-F622-4F4D-AEC8-DD308C741BF6}" destId="{25A3AF2B-0932-4037-A0A0-540521F48772}" srcOrd="0" destOrd="0" presId="urn:microsoft.com/office/officeart/2005/8/layout/hierarchy1"/>
    <dgm:cxn modelId="{32AB7A4D-13EC-4505-9B4A-EA04E1638D07}" type="presOf" srcId="{AD24E1E1-BDC2-4363-B8D2-577269768688}" destId="{9E890102-FD5E-479E-8EB9-E2441BA0184A}" srcOrd="0" destOrd="0" presId="urn:microsoft.com/office/officeart/2005/8/layout/hierarchy1"/>
    <dgm:cxn modelId="{6F324FC3-7E83-47AA-BF15-F6E208704772}" type="presOf" srcId="{AE152A11-D798-4C38-9010-C92FBB65F2A6}" destId="{8A25906F-F889-402C-9CEE-053653BDA021}" srcOrd="0" destOrd="0" presId="urn:microsoft.com/office/officeart/2005/8/layout/hierarchy1"/>
    <dgm:cxn modelId="{3A714ED1-9696-43A8-B6CE-16D3FA6C4077}" srcId="{B4829EDC-F622-4F4D-AEC8-DD308C741BF6}" destId="{F9B72BC8-5702-433C-B40A-DD99BD28DB6C}" srcOrd="0" destOrd="0" parTransId="{176367B3-5DED-4393-814C-459004E7E49E}" sibTransId="{F5E67E8A-F7AB-4DF3-9ED3-92DE3937DB61}"/>
    <dgm:cxn modelId="{BBC6184B-BBBB-46E8-ACB0-2309D859980B}" type="presOf" srcId="{F8A1A161-7AD9-43AE-90A6-0E01CC4C5A38}" destId="{1CA5C010-4E6A-4253-B6B9-56452EF8BB7E}" srcOrd="0" destOrd="0" presId="urn:microsoft.com/office/officeart/2005/8/layout/hierarchy1"/>
    <dgm:cxn modelId="{51052C2C-588A-4E20-893A-9B186BA81CC9}" type="presOf" srcId="{9EBB590A-9BF9-455E-AC22-A4632B056CDF}" destId="{D46F0EAC-5E4C-4F31-AD93-75FAA382005D}" srcOrd="0" destOrd="0" presId="urn:microsoft.com/office/officeart/2005/8/layout/hierarchy1"/>
    <dgm:cxn modelId="{EE0F4016-E542-4AB2-A319-834C24415BF5}" type="presOf" srcId="{37D24C0C-974A-443F-A845-86AD3919FE47}" destId="{09208D16-4D5C-438C-9579-ECF04CBB393C}" srcOrd="0" destOrd="0" presId="urn:microsoft.com/office/officeart/2005/8/layout/hierarchy1"/>
    <dgm:cxn modelId="{7E5BDD93-B0AB-42DC-A8F2-BE46900FA221}" srcId="{B4829EDC-F622-4F4D-AEC8-DD308C741BF6}" destId="{70C80BD9-09D2-42BB-8C51-FE44FA6256F4}" srcOrd="1" destOrd="0" parTransId="{F8A1A161-7AD9-43AE-90A6-0E01CC4C5A38}" sibTransId="{B6EAEA83-D328-4AA0-92D6-52DBD6D940BF}"/>
    <dgm:cxn modelId="{13AA6D54-476F-4CD6-91AC-B1410E36829F}" srcId="{70C80BD9-09D2-42BB-8C51-FE44FA6256F4}" destId="{37D24C0C-974A-443F-A845-86AD3919FE47}" srcOrd="0" destOrd="0" parTransId="{9EBB590A-9BF9-455E-AC22-A4632B056CDF}" sibTransId="{80880AB0-1154-45F7-A085-8EA1F602E674}"/>
    <dgm:cxn modelId="{268E5B12-11C6-408D-B966-E43D7DEF79DA}" type="presOf" srcId="{F9B72BC8-5702-433C-B40A-DD99BD28DB6C}" destId="{22950D7A-A6A5-4505-8087-B227C1565ED6}" srcOrd="0" destOrd="0" presId="urn:microsoft.com/office/officeart/2005/8/layout/hierarchy1"/>
    <dgm:cxn modelId="{BA9A87ED-D776-4374-B730-8934C6CF19F8}" type="presOf" srcId="{176367B3-5DED-4393-814C-459004E7E49E}" destId="{D6DD86FF-6EF1-4C18-9696-96CBAA92190B}" srcOrd="0" destOrd="0" presId="urn:microsoft.com/office/officeart/2005/8/layout/hierarchy1"/>
    <dgm:cxn modelId="{551A76BA-4D8D-4E91-B3B8-02274F7F79BE}" srcId="{F9B72BC8-5702-433C-B40A-DD99BD28DB6C}" destId="{AE152A11-D798-4C38-9010-C92FBB65F2A6}" srcOrd="0" destOrd="0" parTransId="{AD24E1E1-BDC2-4363-B8D2-577269768688}" sibTransId="{80675DD7-A649-49A7-B36F-6F2F7D5F8897}"/>
    <dgm:cxn modelId="{22D3FBE0-E348-46EF-97E1-3DEFF8ACD89C}" type="presParOf" srcId="{00F61480-6203-46A0-A92C-51803EAC4855}" destId="{6B112545-FE62-4628-92F2-98CC043AB959}" srcOrd="0" destOrd="0" presId="urn:microsoft.com/office/officeart/2005/8/layout/hierarchy1"/>
    <dgm:cxn modelId="{C6FB4438-9464-460F-9EF3-4BE515E4A6C9}" type="presParOf" srcId="{6B112545-FE62-4628-92F2-98CC043AB959}" destId="{DBE90BD7-3F6F-45C6-93BD-B97641351819}" srcOrd="0" destOrd="0" presId="urn:microsoft.com/office/officeart/2005/8/layout/hierarchy1"/>
    <dgm:cxn modelId="{E9ECF2DD-ADC6-4E29-BDC1-37288360E9B3}" type="presParOf" srcId="{DBE90BD7-3F6F-45C6-93BD-B97641351819}" destId="{66E1AF76-43A7-49C9-AAA2-15481DBD8246}" srcOrd="0" destOrd="0" presId="urn:microsoft.com/office/officeart/2005/8/layout/hierarchy1"/>
    <dgm:cxn modelId="{689FB373-35A4-4C9D-9E89-D5F8669377E7}" type="presParOf" srcId="{DBE90BD7-3F6F-45C6-93BD-B97641351819}" destId="{25A3AF2B-0932-4037-A0A0-540521F48772}" srcOrd="1" destOrd="0" presId="urn:microsoft.com/office/officeart/2005/8/layout/hierarchy1"/>
    <dgm:cxn modelId="{64E11E41-DBEF-47E9-83C3-7F78269B0FCF}" type="presParOf" srcId="{6B112545-FE62-4628-92F2-98CC043AB959}" destId="{157BB373-0FB6-4D0D-A0F9-36E9CE20B1DA}" srcOrd="1" destOrd="0" presId="urn:microsoft.com/office/officeart/2005/8/layout/hierarchy1"/>
    <dgm:cxn modelId="{4D46F0B3-C267-44DA-96F6-26D7A778FE6C}" type="presParOf" srcId="{157BB373-0FB6-4D0D-A0F9-36E9CE20B1DA}" destId="{D6DD86FF-6EF1-4C18-9696-96CBAA92190B}" srcOrd="0" destOrd="0" presId="urn:microsoft.com/office/officeart/2005/8/layout/hierarchy1"/>
    <dgm:cxn modelId="{1B11724F-2168-456B-A0B8-F05369EADD8E}" type="presParOf" srcId="{157BB373-0FB6-4D0D-A0F9-36E9CE20B1DA}" destId="{8331C2C7-D3F1-47D0-8D71-C2731F1CA9C7}" srcOrd="1" destOrd="0" presId="urn:microsoft.com/office/officeart/2005/8/layout/hierarchy1"/>
    <dgm:cxn modelId="{79A191D4-D909-415F-AB82-FBA421DA441A}" type="presParOf" srcId="{8331C2C7-D3F1-47D0-8D71-C2731F1CA9C7}" destId="{9BB80600-9529-4960-8896-7EF559EECC14}" srcOrd="0" destOrd="0" presId="urn:microsoft.com/office/officeart/2005/8/layout/hierarchy1"/>
    <dgm:cxn modelId="{6B1EAAEC-55BA-4876-9CAF-927842EC61B7}" type="presParOf" srcId="{9BB80600-9529-4960-8896-7EF559EECC14}" destId="{A85FB960-C6EB-47EF-8E58-19CE7551822B}" srcOrd="0" destOrd="0" presId="urn:microsoft.com/office/officeart/2005/8/layout/hierarchy1"/>
    <dgm:cxn modelId="{495DDBAF-A2CC-4598-AC26-806B7ECE250C}" type="presParOf" srcId="{9BB80600-9529-4960-8896-7EF559EECC14}" destId="{22950D7A-A6A5-4505-8087-B227C1565ED6}" srcOrd="1" destOrd="0" presId="urn:microsoft.com/office/officeart/2005/8/layout/hierarchy1"/>
    <dgm:cxn modelId="{3AB8AEBA-32BE-4333-81D3-253BF7125A0D}" type="presParOf" srcId="{8331C2C7-D3F1-47D0-8D71-C2731F1CA9C7}" destId="{D4987644-A3E7-413C-9C7D-B5D56324DD94}" srcOrd="1" destOrd="0" presId="urn:microsoft.com/office/officeart/2005/8/layout/hierarchy1"/>
    <dgm:cxn modelId="{2BC97F45-3DCA-428D-8329-9D49C05DE4E3}" type="presParOf" srcId="{D4987644-A3E7-413C-9C7D-B5D56324DD94}" destId="{9E890102-FD5E-479E-8EB9-E2441BA0184A}" srcOrd="0" destOrd="0" presId="urn:microsoft.com/office/officeart/2005/8/layout/hierarchy1"/>
    <dgm:cxn modelId="{B3ACB262-69DA-4D7E-A070-BCBE875E58CA}" type="presParOf" srcId="{D4987644-A3E7-413C-9C7D-B5D56324DD94}" destId="{2B52BC89-A057-485E-8D37-BB6AC56BD451}" srcOrd="1" destOrd="0" presId="urn:microsoft.com/office/officeart/2005/8/layout/hierarchy1"/>
    <dgm:cxn modelId="{F1C3A6EE-A782-4AD8-A783-DF9F583C9F6B}" type="presParOf" srcId="{2B52BC89-A057-485E-8D37-BB6AC56BD451}" destId="{9D8FC836-7164-4A4E-9620-9E25EF2330C3}" srcOrd="0" destOrd="0" presId="urn:microsoft.com/office/officeart/2005/8/layout/hierarchy1"/>
    <dgm:cxn modelId="{7D384876-2A0B-49AA-B8DA-77BC07E8DB91}" type="presParOf" srcId="{9D8FC836-7164-4A4E-9620-9E25EF2330C3}" destId="{BFD237BD-8207-4A68-9BC8-CD8D60330FB6}" srcOrd="0" destOrd="0" presId="urn:microsoft.com/office/officeart/2005/8/layout/hierarchy1"/>
    <dgm:cxn modelId="{FFB8F95F-61AF-4901-9C43-65A75183FB10}" type="presParOf" srcId="{9D8FC836-7164-4A4E-9620-9E25EF2330C3}" destId="{8A25906F-F889-402C-9CEE-053653BDA021}" srcOrd="1" destOrd="0" presId="urn:microsoft.com/office/officeart/2005/8/layout/hierarchy1"/>
    <dgm:cxn modelId="{D27E3084-AFB1-44B9-8825-62C44883400E}" type="presParOf" srcId="{2B52BC89-A057-485E-8D37-BB6AC56BD451}" destId="{BB27574B-E38B-47F8-ACB6-D41B33BF30F0}" srcOrd="1" destOrd="0" presId="urn:microsoft.com/office/officeart/2005/8/layout/hierarchy1"/>
    <dgm:cxn modelId="{0481A8DC-84AB-4320-814D-6C59A00EB849}" type="presParOf" srcId="{157BB373-0FB6-4D0D-A0F9-36E9CE20B1DA}" destId="{1CA5C010-4E6A-4253-B6B9-56452EF8BB7E}" srcOrd="2" destOrd="0" presId="urn:microsoft.com/office/officeart/2005/8/layout/hierarchy1"/>
    <dgm:cxn modelId="{52E36A66-B255-42BC-8D5A-5944030DEA48}" type="presParOf" srcId="{157BB373-0FB6-4D0D-A0F9-36E9CE20B1DA}" destId="{D1C808DC-DFEE-426A-AE40-36C1DDDBC5FA}" srcOrd="3" destOrd="0" presId="urn:microsoft.com/office/officeart/2005/8/layout/hierarchy1"/>
    <dgm:cxn modelId="{D82632DD-1AD5-45D7-84C8-D957E0087FCA}" type="presParOf" srcId="{D1C808DC-DFEE-426A-AE40-36C1DDDBC5FA}" destId="{A7B93A0D-543D-4763-9624-27995609D23E}" srcOrd="0" destOrd="0" presId="urn:microsoft.com/office/officeart/2005/8/layout/hierarchy1"/>
    <dgm:cxn modelId="{3DC2213E-15A0-48FB-B0C1-FB9E7C20945B}" type="presParOf" srcId="{A7B93A0D-543D-4763-9624-27995609D23E}" destId="{8D3C3A94-AF85-401C-8A08-65BE0D9FB967}" srcOrd="0" destOrd="0" presId="urn:microsoft.com/office/officeart/2005/8/layout/hierarchy1"/>
    <dgm:cxn modelId="{38CAE81D-EE7F-47A2-93FC-CF9EFA4D9BF9}" type="presParOf" srcId="{A7B93A0D-543D-4763-9624-27995609D23E}" destId="{039E8042-8929-410B-AD36-1CB62E666E53}" srcOrd="1" destOrd="0" presId="urn:microsoft.com/office/officeart/2005/8/layout/hierarchy1"/>
    <dgm:cxn modelId="{EEE03C65-6969-457C-B989-0DE9858A0C91}" type="presParOf" srcId="{D1C808DC-DFEE-426A-AE40-36C1DDDBC5FA}" destId="{26D6CAC1-80CB-46F8-95F6-4B04AF7A0C32}" srcOrd="1" destOrd="0" presId="urn:microsoft.com/office/officeart/2005/8/layout/hierarchy1"/>
    <dgm:cxn modelId="{46BC8EA3-D824-4A51-AEEA-D7DB16D6F53B}" type="presParOf" srcId="{26D6CAC1-80CB-46F8-95F6-4B04AF7A0C32}" destId="{D46F0EAC-5E4C-4F31-AD93-75FAA382005D}" srcOrd="0" destOrd="0" presId="urn:microsoft.com/office/officeart/2005/8/layout/hierarchy1"/>
    <dgm:cxn modelId="{417220AA-B221-4CA1-BCAA-BEB04932AAC3}" type="presParOf" srcId="{26D6CAC1-80CB-46F8-95F6-4B04AF7A0C32}" destId="{1A4E8966-2B1D-4596-981C-3749594FFB7B}" srcOrd="1" destOrd="0" presId="urn:microsoft.com/office/officeart/2005/8/layout/hierarchy1"/>
    <dgm:cxn modelId="{FEB08009-D900-47B5-9C2F-D465C5759E8F}" type="presParOf" srcId="{1A4E8966-2B1D-4596-981C-3749594FFB7B}" destId="{570147A5-0D68-44BF-BF4C-7DDE9EB556F8}" srcOrd="0" destOrd="0" presId="urn:microsoft.com/office/officeart/2005/8/layout/hierarchy1"/>
    <dgm:cxn modelId="{1226D79A-74D7-4BE1-9CD7-AFA63C5F6C33}" type="presParOf" srcId="{570147A5-0D68-44BF-BF4C-7DDE9EB556F8}" destId="{6BAB28A6-6A7F-4DA4-8F4A-FE78EA1F9149}" srcOrd="0" destOrd="0" presId="urn:microsoft.com/office/officeart/2005/8/layout/hierarchy1"/>
    <dgm:cxn modelId="{2DD618F9-B2D0-4B9B-878F-7064598C74BF}" type="presParOf" srcId="{570147A5-0D68-44BF-BF4C-7DDE9EB556F8}" destId="{09208D16-4D5C-438C-9579-ECF04CBB393C}" srcOrd="1" destOrd="0" presId="urn:microsoft.com/office/officeart/2005/8/layout/hierarchy1"/>
    <dgm:cxn modelId="{CA51039A-D19E-428D-9376-666F8A313AAC}" type="presParOf" srcId="{1A4E8966-2B1D-4596-981C-3749594FFB7B}" destId="{41065CF4-F8A7-4549-B347-2A2EEBD985E0}"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6F0EAC-5E4C-4F31-AD93-75FAA382005D}">
      <dsp:nvSpPr>
        <dsp:cNvPr id="0" name=""/>
        <dsp:cNvSpPr/>
      </dsp:nvSpPr>
      <dsp:spPr>
        <a:xfrm>
          <a:off x="5995213" y="4128946"/>
          <a:ext cx="91440" cy="768986"/>
        </a:xfrm>
        <a:custGeom>
          <a:avLst/>
          <a:gdLst/>
          <a:ahLst/>
          <a:cxnLst/>
          <a:rect l="0" t="0" r="0" b="0"/>
          <a:pathLst>
            <a:path>
              <a:moveTo>
                <a:pt x="45720" y="0"/>
              </a:moveTo>
              <a:lnTo>
                <a:pt x="45720" y="768986"/>
              </a:lnTo>
            </a:path>
          </a:pathLst>
        </a:custGeom>
        <a:noFill/>
        <a:ln w="1905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CA5C010-4E6A-4253-B6B9-56452EF8BB7E}">
      <dsp:nvSpPr>
        <dsp:cNvPr id="0" name=""/>
        <dsp:cNvSpPr/>
      </dsp:nvSpPr>
      <dsp:spPr>
        <a:xfrm>
          <a:off x="4580763" y="1487095"/>
          <a:ext cx="1460169" cy="962859"/>
        </a:xfrm>
        <a:custGeom>
          <a:avLst/>
          <a:gdLst/>
          <a:ahLst/>
          <a:cxnLst/>
          <a:rect l="0" t="0" r="0" b="0"/>
          <a:pathLst>
            <a:path>
              <a:moveTo>
                <a:pt x="0" y="0"/>
              </a:moveTo>
              <a:lnTo>
                <a:pt x="0" y="717915"/>
              </a:lnTo>
              <a:lnTo>
                <a:pt x="1460169" y="717915"/>
              </a:lnTo>
              <a:lnTo>
                <a:pt x="1460169" y="962859"/>
              </a:lnTo>
            </a:path>
          </a:pathLst>
        </a:custGeom>
        <a:noFill/>
        <a:ln w="1905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E890102-FD5E-479E-8EB9-E2441BA0184A}">
      <dsp:nvSpPr>
        <dsp:cNvPr id="0" name=""/>
        <dsp:cNvSpPr/>
      </dsp:nvSpPr>
      <dsp:spPr>
        <a:xfrm>
          <a:off x="2763559" y="4128946"/>
          <a:ext cx="91440" cy="768986"/>
        </a:xfrm>
        <a:custGeom>
          <a:avLst/>
          <a:gdLst/>
          <a:ahLst/>
          <a:cxnLst/>
          <a:rect l="0" t="0" r="0" b="0"/>
          <a:pathLst>
            <a:path>
              <a:moveTo>
                <a:pt x="45720" y="0"/>
              </a:moveTo>
              <a:lnTo>
                <a:pt x="45720" y="768986"/>
              </a:lnTo>
            </a:path>
          </a:pathLst>
        </a:custGeom>
        <a:noFill/>
        <a:ln w="1905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6DD86FF-6EF1-4C18-9696-96CBAA92190B}">
      <dsp:nvSpPr>
        <dsp:cNvPr id="0" name=""/>
        <dsp:cNvSpPr/>
      </dsp:nvSpPr>
      <dsp:spPr>
        <a:xfrm>
          <a:off x="2809279" y="1487095"/>
          <a:ext cx="1771483" cy="962859"/>
        </a:xfrm>
        <a:custGeom>
          <a:avLst/>
          <a:gdLst/>
          <a:ahLst/>
          <a:cxnLst/>
          <a:rect l="0" t="0" r="0" b="0"/>
          <a:pathLst>
            <a:path>
              <a:moveTo>
                <a:pt x="1771483" y="0"/>
              </a:moveTo>
              <a:lnTo>
                <a:pt x="1771483" y="717915"/>
              </a:lnTo>
              <a:lnTo>
                <a:pt x="0" y="717915"/>
              </a:lnTo>
              <a:lnTo>
                <a:pt x="0" y="962859"/>
              </a:lnTo>
            </a:path>
          </a:pathLst>
        </a:custGeom>
        <a:noFill/>
        <a:ln w="1905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6E1AF76-43A7-49C9-AAA2-15481DBD8246}">
      <dsp:nvSpPr>
        <dsp:cNvPr id="0" name=""/>
        <dsp:cNvSpPr/>
      </dsp:nvSpPr>
      <dsp:spPr>
        <a:xfrm>
          <a:off x="3258723" y="-191895"/>
          <a:ext cx="2644080" cy="1678991"/>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5A3AF2B-0932-4037-A0A0-540521F48772}">
      <dsp:nvSpPr>
        <dsp:cNvPr id="0" name=""/>
        <dsp:cNvSpPr/>
      </dsp:nvSpPr>
      <dsp:spPr>
        <a:xfrm>
          <a:off x="3552510" y="87202"/>
          <a:ext cx="2644080" cy="1678991"/>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s-AR" sz="2900" kern="1200" dirty="0" smtClean="0"/>
            <a:t>¿Quién de Uds. se considera  un Salmista?</a:t>
          </a:r>
          <a:endParaRPr lang="es-AR" sz="2900" kern="1200" dirty="0"/>
        </a:p>
      </dsp:txBody>
      <dsp:txXfrm>
        <a:off x="3552510" y="87202"/>
        <a:ext cx="2644080" cy="1678991"/>
      </dsp:txXfrm>
    </dsp:sp>
    <dsp:sp modelId="{A85FB960-C6EB-47EF-8E58-19CE7551822B}">
      <dsp:nvSpPr>
        <dsp:cNvPr id="0" name=""/>
        <dsp:cNvSpPr/>
      </dsp:nvSpPr>
      <dsp:spPr>
        <a:xfrm>
          <a:off x="1487239" y="2449955"/>
          <a:ext cx="2644080" cy="1678991"/>
        </a:xfrm>
        <a:prstGeom prst="roundRect">
          <a:avLst>
            <a:gd name="adj" fmla="val 10000"/>
          </a:avLst>
        </a:prstGeom>
        <a:solidFill>
          <a:schemeClr val="accent3">
            <a:hueOff val="0"/>
            <a:satOff val="0"/>
            <a:lumOff val="0"/>
            <a:alphaOff val="0"/>
          </a:schemeClr>
        </a:solidFill>
        <a:ln>
          <a:noFill/>
        </a:ln>
        <a:effectLst>
          <a:glow rad="63500">
            <a:schemeClr val="accent3">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2950D7A-A6A5-4505-8087-B227C1565ED6}">
      <dsp:nvSpPr>
        <dsp:cNvPr id="0" name=""/>
        <dsp:cNvSpPr/>
      </dsp:nvSpPr>
      <dsp:spPr>
        <a:xfrm>
          <a:off x="1781026" y="2729053"/>
          <a:ext cx="2644080" cy="1678991"/>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s-AR" sz="2900" kern="1200" dirty="0" smtClean="0"/>
            <a:t>Los que dijeron que no…</a:t>
          </a:r>
          <a:endParaRPr lang="es-AR" sz="2900" kern="1200" dirty="0"/>
        </a:p>
      </dsp:txBody>
      <dsp:txXfrm>
        <a:off x="1781026" y="2729053"/>
        <a:ext cx="2644080" cy="1678991"/>
      </dsp:txXfrm>
    </dsp:sp>
    <dsp:sp modelId="{BFD237BD-8207-4A68-9BC8-CD8D60330FB6}">
      <dsp:nvSpPr>
        <dsp:cNvPr id="0" name=""/>
        <dsp:cNvSpPr/>
      </dsp:nvSpPr>
      <dsp:spPr>
        <a:xfrm>
          <a:off x="1487239" y="4897933"/>
          <a:ext cx="2644080" cy="1678991"/>
        </a:xfrm>
        <a:prstGeom prst="roundRect">
          <a:avLst>
            <a:gd name="adj" fmla="val 10000"/>
          </a:avLst>
        </a:prstGeom>
        <a:solidFill>
          <a:schemeClr val="accent4">
            <a:hueOff val="0"/>
            <a:satOff val="0"/>
            <a:lumOff val="0"/>
            <a:alphaOff val="0"/>
          </a:schemeClr>
        </a:solidFill>
        <a:ln>
          <a:noFill/>
        </a:ln>
        <a:effectLst>
          <a:glow rad="63500">
            <a:schemeClr val="accent4">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A25906F-F889-402C-9CEE-053653BDA021}">
      <dsp:nvSpPr>
        <dsp:cNvPr id="0" name=""/>
        <dsp:cNvSpPr/>
      </dsp:nvSpPr>
      <dsp:spPr>
        <a:xfrm>
          <a:off x="1781026" y="5177030"/>
          <a:ext cx="2644080" cy="1678991"/>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s-AR" sz="2900" kern="1200" dirty="0" smtClean="0"/>
            <a:t>¿Porqué?</a:t>
          </a:r>
          <a:endParaRPr lang="es-AR" sz="2900" kern="1200" dirty="0"/>
        </a:p>
      </dsp:txBody>
      <dsp:txXfrm>
        <a:off x="1781026" y="5177030"/>
        <a:ext cx="2644080" cy="1678991"/>
      </dsp:txXfrm>
    </dsp:sp>
    <dsp:sp modelId="{8D3C3A94-AF85-401C-8A08-65BE0D9FB967}">
      <dsp:nvSpPr>
        <dsp:cNvPr id="0" name=""/>
        <dsp:cNvSpPr/>
      </dsp:nvSpPr>
      <dsp:spPr>
        <a:xfrm>
          <a:off x="4718893" y="2449955"/>
          <a:ext cx="2644080" cy="1678991"/>
        </a:xfrm>
        <a:prstGeom prst="roundRect">
          <a:avLst>
            <a:gd name="adj" fmla="val 10000"/>
          </a:avLst>
        </a:prstGeom>
        <a:solidFill>
          <a:schemeClr val="accent3">
            <a:hueOff val="0"/>
            <a:satOff val="0"/>
            <a:lumOff val="0"/>
            <a:alphaOff val="0"/>
          </a:schemeClr>
        </a:solidFill>
        <a:ln>
          <a:noFill/>
        </a:ln>
        <a:effectLst>
          <a:glow rad="63500">
            <a:schemeClr val="accent3">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39E8042-8929-410B-AD36-1CB62E666E53}">
      <dsp:nvSpPr>
        <dsp:cNvPr id="0" name=""/>
        <dsp:cNvSpPr/>
      </dsp:nvSpPr>
      <dsp:spPr>
        <a:xfrm>
          <a:off x="5012680" y="2729053"/>
          <a:ext cx="2644080" cy="1678991"/>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s-AR" sz="2900" kern="1200" dirty="0" smtClean="0"/>
            <a:t>Los que dijeron que si</a:t>
          </a:r>
          <a:endParaRPr lang="es-AR" sz="2900" kern="1200" dirty="0"/>
        </a:p>
      </dsp:txBody>
      <dsp:txXfrm>
        <a:off x="5012680" y="2729053"/>
        <a:ext cx="2644080" cy="1678991"/>
      </dsp:txXfrm>
    </dsp:sp>
    <dsp:sp modelId="{6BAB28A6-6A7F-4DA4-8F4A-FE78EA1F9149}">
      <dsp:nvSpPr>
        <dsp:cNvPr id="0" name=""/>
        <dsp:cNvSpPr/>
      </dsp:nvSpPr>
      <dsp:spPr>
        <a:xfrm>
          <a:off x="4718893" y="4897933"/>
          <a:ext cx="2644080" cy="1678991"/>
        </a:xfrm>
        <a:prstGeom prst="roundRect">
          <a:avLst>
            <a:gd name="adj" fmla="val 10000"/>
          </a:avLst>
        </a:prstGeom>
        <a:solidFill>
          <a:schemeClr val="accent4">
            <a:hueOff val="0"/>
            <a:satOff val="0"/>
            <a:lumOff val="0"/>
            <a:alphaOff val="0"/>
          </a:schemeClr>
        </a:solidFill>
        <a:ln>
          <a:noFill/>
        </a:ln>
        <a:effectLst>
          <a:glow rad="63500">
            <a:schemeClr val="accent4">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9208D16-4D5C-438C-9579-ECF04CBB393C}">
      <dsp:nvSpPr>
        <dsp:cNvPr id="0" name=""/>
        <dsp:cNvSpPr/>
      </dsp:nvSpPr>
      <dsp:spPr>
        <a:xfrm>
          <a:off x="5012680" y="5177030"/>
          <a:ext cx="2644080" cy="1678991"/>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s-AR" sz="2900" kern="1200" dirty="0" smtClean="0"/>
            <a:t>¿Por qué?</a:t>
          </a:r>
          <a:endParaRPr lang="es-AR" sz="2900" kern="1200" dirty="0"/>
        </a:p>
      </dsp:txBody>
      <dsp:txXfrm>
        <a:off x="5012680" y="5177030"/>
        <a:ext cx="2644080" cy="16789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B8C1D-9F60-4116-A844-29FF08A5C5F6}" type="datetimeFigureOut">
              <a:rPr lang="es-AR" smtClean="0"/>
              <a:t>28/08/2010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A38E95-5E39-4354-BFDE-5AEB3C671986}"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de la noche a la mañana TODOS LOS MUSICOS DE LA IGLESIA ERAN SALMISTAS!!. Y les aseguro que algunos de los que conocí, podían serlo, pero otros, literalmente eran una falta de respeto a la palabra Salmista.</a:t>
            </a:r>
            <a:endParaRPr lang="es-AR"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Esa es la razón por la cual es importante entender ¿Qué es un Salmista? ¿soy yo un salmista? ¿Cómo puedo convertirme en Salmista?</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Este texto nos muestra mucho de la Aptitud de David:</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 El Salmista sabe tocar su instrumento; pero busca hacerlo con excelencia. </a:t>
            </a:r>
          </a:p>
          <a:p>
            <a:r>
              <a:rPr lang="es-ES_tradnl" sz="1200" kern="1200" dirty="0" smtClean="0">
                <a:solidFill>
                  <a:schemeClr val="tx1"/>
                </a:solidFill>
                <a:latin typeface="+mn-lt"/>
                <a:ea typeface="+mn-ea"/>
                <a:cs typeface="+mn-cs"/>
              </a:rPr>
              <a:t>Muchos de Uds. son músicos con un potencial enorme.</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Dijo en una ocasión Marcos Witt: </a:t>
            </a:r>
            <a:endParaRPr lang="es-AR" sz="1200" kern="1200" dirty="0" smtClean="0">
              <a:solidFill>
                <a:schemeClr val="tx1"/>
              </a:solidFill>
              <a:latin typeface="+mn-lt"/>
              <a:ea typeface="+mn-ea"/>
              <a:cs typeface="+mn-cs"/>
            </a:endParaRPr>
          </a:p>
          <a:p>
            <a:r>
              <a:rPr lang="es-ES" sz="1200" i="1" kern="1200" dirty="0" smtClean="0">
                <a:solidFill>
                  <a:schemeClr val="tx1"/>
                </a:solidFill>
                <a:latin typeface="+mn-lt"/>
                <a:ea typeface="+mn-ea"/>
                <a:cs typeface="+mn-cs"/>
              </a:rPr>
              <a:t>"Si solo sabes tocar en la nota de Sol, pues toca en la pura nota de Sol; pero con toda excelencia". </a:t>
            </a:r>
            <a:endParaRPr lang="es-AR"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Darle lo EXCELENTE A DIOS, cuesta mucho sacrificio, cuesta horas de descanso, cuesta mucho dinero, pero sólo lo que  cuesta mucho, se valora mucho también.</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Valiente y vigoroso: </a:t>
            </a:r>
            <a:endParaRPr lang="es-AR"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Recordemos ahora el Currículum de David: </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Enfrentaba a osos y leones, guerreros gigantes de casi tres metros de alto y todo con sus propias manos y una sencilla onda.</a:t>
            </a:r>
            <a:endParaRPr lang="es-AR"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Valiente no es quien no siente miedo, sino quien enfrenta las circunstancia</a:t>
            </a:r>
            <a:r>
              <a:rPr lang="es-ES_tradnl" sz="1200" kern="1200" dirty="0" smtClean="0">
                <a:solidFill>
                  <a:schemeClr val="tx1"/>
                </a:solidFill>
                <a:latin typeface="+mn-lt"/>
                <a:ea typeface="+mn-ea"/>
                <a:cs typeface="+mn-cs"/>
              </a:rPr>
              <a:t>s, independientemente de los resultados. Sabiendo que es “su deber hacerlo”.</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Debemos elegir ser valientes y enfrentar a este enemigo vencido. No nos dejemos ganar con un perdedor. Luchemos usando nuestras armas (Efesios 6) por sobre todo recordemos que "somos más que vencedores" (Romanos 8:38).</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Hombre de Guerra:</a:t>
            </a:r>
          </a:p>
          <a:p>
            <a:r>
              <a:rPr lang="es-ES_tradnl" sz="1200" kern="1200" dirty="0" smtClean="0">
                <a:solidFill>
                  <a:schemeClr val="tx1"/>
                </a:solidFill>
                <a:latin typeface="+mn-lt"/>
                <a:ea typeface="+mn-ea"/>
                <a:cs typeface="+mn-cs"/>
              </a:rPr>
              <a:t>Cualquier batalla contra este enemigo  se la gana de rodillas y con </a:t>
            </a:r>
            <a:r>
              <a:rPr lang="es-ES_tradnl" sz="1200" u="sng" kern="1200" dirty="0" smtClean="0">
                <a:solidFill>
                  <a:schemeClr val="tx1"/>
                </a:solidFill>
                <a:latin typeface="+mn-lt"/>
                <a:ea typeface="+mn-ea"/>
                <a:cs typeface="+mn-cs"/>
              </a:rPr>
              <a:t>convicciones firmes</a:t>
            </a:r>
            <a:r>
              <a:rPr lang="es-ES_tradnl" sz="1200" kern="1200" dirty="0" smtClean="0">
                <a:solidFill>
                  <a:schemeClr val="tx1"/>
                </a:solidFill>
                <a:latin typeface="+mn-lt"/>
                <a:ea typeface="+mn-ea"/>
                <a:cs typeface="+mn-cs"/>
              </a:rPr>
              <a:t> tales como las que tuvo David.  </a:t>
            </a:r>
            <a:endParaRPr lang="es-AR" sz="1200" kern="1200" dirty="0" smtClean="0">
              <a:solidFill>
                <a:schemeClr val="tx1"/>
              </a:solidFill>
              <a:latin typeface="+mn-lt"/>
              <a:ea typeface="+mn-ea"/>
              <a:cs typeface="+mn-cs"/>
            </a:endParaRPr>
          </a:p>
          <a:p>
            <a:endParaRPr lang="es-AR" dirty="0" smtClean="0"/>
          </a:p>
          <a:p>
            <a:r>
              <a:rPr lang="es-ES_tradnl" sz="1200" b="1" kern="1200" dirty="0" smtClean="0">
                <a:solidFill>
                  <a:schemeClr val="tx1"/>
                </a:solidFill>
                <a:latin typeface="+mn-lt"/>
                <a:ea typeface="+mn-ea"/>
                <a:cs typeface="+mn-cs"/>
              </a:rPr>
              <a:t>Prudente en sus palabras</a:t>
            </a:r>
            <a:endParaRPr lang="es-AR" sz="1200" b="1" kern="1200" dirty="0" smtClean="0">
              <a:solidFill>
                <a:schemeClr val="tx1"/>
              </a:solidFill>
              <a:latin typeface="+mn-lt"/>
              <a:ea typeface="+mn-ea"/>
              <a:cs typeface="+mn-cs"/>
            </a:endParaRPr>
          </a:p>
          <a:p>
            <a:r>
              <a:rPr lang="es-ES_tradnl" sz="1200" kern="1200" dirty="0" err="1" smtClean="0">
                <a:solidFill>
                  <a:schemeClr val="tx1"/>
                </a:solidFill>
                <a:latin typeface="+mn-lt"/>
                <a:ea typeface="+mn-ea"/>
                <a:cs typeface="+mn-cs"/>
              </a:rPr>
              <a:t>Auch</a:t>
            </a:r>
            <a:r>
              <a:rPr lang="es-ES_tradnl" sz="1200" kern="1200" dirty="0" smtClean="0">
                <a:solidFill>
                  <a:schemeClr val="tx1"/>
                </a:solidFill>
                <a:latin typeface="+mn-lt"/>
                <a:ea typeface="+mn-ea"/>
                <a:cs typeface="+mn-cs"/>
              </a:rPr>
              <a:t>!, eso dolió.  Muchos tenemos problemas con esto., como si no supiésemos que es que nuestro Padre es detallista y vamos a rendir cuentas de las "pequeñas palabritas" que mencionamos. Ya sabemos que de la abundancia del corazón habla la boca. </a:t>
            </a:r>
          </a:p>
          <a:p>
            <a:r>
              <a:rPr lang="es-ES_tradn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secreto es: llenar nuestro corazón de cosas que valen la pena. David lo sabía y por eso dijo: "En mi Corazón he guardado tus dichos, para no pecar contra ti." (Salmos 119:11). </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¿Cómo andamos en la memorización de la Palabra? ¿Usamos la Palabra?. El desafío para todos nosotros; es que digan: "Ese músico es prudente en sus palabras...".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Hermoso</a:t>
            </a:r>
            <a:endParaRPr lang="es-AR"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¿Será que los feos no pueden ser Salmistas? No lo creo, porque  la hermosura no consiste solamente en la belleza natural. Hay una belleza que surge de la dedicación, la pulcritud y de la importancia que le damos a ministrar para Dios y cuál es el aspecto con que lo hacemos.</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Nuestra presencia exterior refleja lo que pasa por dentro y si por fuera doy lástima, ¿Qué creen que pasa por dentro?</a:t>
            </a:r>
          </a:p>
          <a:p>
            <a:endParaRPr lang="es-AR"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 Jehová está con él</a:t>
            </a:r>
            <a:endParaRPr lang="es-AR" sz="1200" b="1"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¿Cómo logró esto David? "David conocía a su Dios". </a:t>
            </a:r>
            <a:endParaRPr lang="es-AR"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Estimado músico, ¿Conocemos de Dios? ¿Conocemos de verdad a nuestro Dios?  Como hijos de Dios, tenemos el privilegio de acceder a su presencia en cualquier momento. El problema es cuando no lo hacemos, creemos que es suficiente lo que sabemos de Él, es por eso que muchas veces caemos y no estamos listos para hacer un "contraataque" a las tentaciones. </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14</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¿soy yo un salmista? ¿Cómo puedo convertirme en Salmista?</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CONFORME AL CORAZON</a:t>
            </a:r>
            <a:r>
              <a:rPr lang="es-AR" baseline="0" dirty="0" smtClean="0"/>
              <a:t> DE DIOS</a:t>
            </a:r>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Los Salmos, son composiciones líricas destinadas a ser cantadas. Constituyen </a:t>
            </a:r>
            <a:r>
              <a:rPr lang="es-AR" sz="1200" b="1" kern="1200" dirty="0" smtClean="0">
                <a:solidFill>
                  <a:schemeClr val="tx1"/>
                </a:solidFill>
                <a:latin typeface="+mn-lt"/>
                <a:ea typeface="+mn-ea"/>
                <a:cs typeface="+mn-cs"/>
              </a:rPr>
              <a:t>el libro de los cantos del pueblo de Israel</a:t>
            </a:r>
            <a:r>
              <a:rPr lang="es-AR" sz="1200" kern="1200" dirty="0" smtClean="0">
                <a:solidFill>
                  <a:schemeClr val="tx1"/>
                </a:solidFill>
                <a:latin typeface="+mn-lt"/>
                <a:ea typeface="+mn-ea"/>
                <a:cs typeface="+mn-cs"/>
              </a:rPr>
              <a:t>. Compuestos en su gran mayoría por personas reconocidas de la historia y la cultura de Israel</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cuanto a su contenido además de lo que podemos leer a simple vista, muchos de ellos contienen indicaciones musicales, del instrumento con que han de ser acompañados, de cómo han de ser interpretados, al maestro del coro, al solista, etc.</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término </a:t>
            </a:r>
            <a:r>
              <a:rPr lang="es-AR" sz="1200" b="1" kern="1200" dirty="0" smtClean="0">
                <a:solidFill>
                  <a:schemeClr val="tx1"/>
                </a:solidFill>
                <a:latin typeface="+mn-lt"/>
                <a:ea typeface="+mn-ea"/>
                <a:cs typeface="+mn-cs"/>
              </a:rPr>
              <a:t>salmo</a:t>
            </a:r>
            <a:r>
              <a:rPr lang="es-AR" sz="1200" kern="1200" dirty="0" smtClean="0">
                <a:solidFill>
                  <a:schemeClr val="tx1"/>
                </a:solidFill>
                <a:latin typeface="+mn-lt"/>
                <a:ea typeface="+mn-ea"/>
                <a:cs typeface="+mn-cs"/>
              </a:rPr>
              <a:t> evoca, en su expresión en hebreo -</a:t>
            </a:r>
            <a:r>
              <a:rPr lang="es-AR" sz="1200" b="1" kern="1200" dirty="0" err="1" smtClean="0">
                <a:solidFill>
                  <a:schemeClr val="tx1"/>
                </a:solidFill>
                <a:latin typeface="+mn-lt"/>
                <a:ea typeface="+mn-ea"/>
                <a:cs typeface="+mn-cs"/>
              </a:rPr>
              <a:t>mizmor</a:t>
            </a:r>
            <a:r>
              <a:rPr lang="es-AR" sz="1200" kern="1200" dirty="0" smtClean="0">
                <a:solidFill>
                  <a:schemeClr val="tx1"/>
                </a:solidFill>
                <a:latin typeface="+mn-lt"/>
                <a:ea typeface="+mn-ea"/>
                <a:cs typeface="+mn-cs"/>
              </a:rPr>
              <a:t>-, al poema con acompañamiento de instrumento, en griego -</a:t>
            </a:r>
            <a:r>
              <a:rPr lang="es-AR" sz="1200" b="1" kern="1200" dirty="0" err="1" smtClean="0">
                <a:solidFill>
                  <a:schemeClr val="tx1"/>
                </a:solidFill>
                <a:latin typeface="+mn-lt"/>
                <a:ea typeface="+mn-ea"/>
                <a:cs typeface="+mn-cs"/>
              </a:rPr>
              <a:t>psalmos</a:t>
            </a:r>
            <a:r>
              <a:rPr lang="es-AR" sz="1200" kern="1200" dirty="0" smtClean="0">
                <a:solidFill>
                  <a:schemeClr val="tx1"/>
                </a:solidFill>
                <a:latin typeface="+mn-lt"/>
                <a:ea typeface="+mn-ea"/>
                <a:cs typeface="+mn-cs"/>
              </a:rPr>
              <a:t>- ,son las composiciones poéticas que se acompañan con las cuerdas de la lira (salterio). La colección de los salmos -</a:t>
            </a:r>
            <a:r>
              <a:rPr lang="es-AR" sz="1200" b="1" kern="1200" dirty="0" err="1" smtClean="0">
                <a:solidFill>
                  <a:schemeClr val="tx1"/>
                </a:solidFill>
                <a:latin typeface="+mn-lt"/>
                <a:ea typeface="+mn-ea"/>
                <a:cs typeface="+mn-cs"/>
              </a:rPr>
              <a:t>tehillim</a:t>
            </a:r>
            <a:r>
              <a:rPr lang="es-AR" sz="1200" kern="1200" dirty="0" smtClean="0">
                <a:solidFill>
                  <a:schemeClr val="tx1"/>
                </a:solidFill>
                <a:latin typeface="+mn-lt"/>
                <a:ea typeface="+mn-ea"/>
                <a:cs typeface="+mn-cs"/>
              </a:rPr>
              <a:t>- evoca la actitud de alabanza festiva y continua del pueblo elegido.</a:t>
            </a:r>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¿Se merecen todos los músicos </a:t>
            </a:r>
            <a:r>
              <a:rPr lang="es-AR" sz="1200" b="1" kern="1200" dirty="0" smtClean="0">
                <a:solidFill>
                  <a:schemeClr val="tx1"/>
                </a:solidFill>
                <a:latin typeface="+mn-lt"/>
                <a:ea typeface="+mn-ea"/>
                <a:cs typeface="+mn-cs"/>
              </a:rPr>
              <a:t>ser llamados Salmistas</a:t>
            </a:r>
            <a:r>
              <a:rPr lang="es-AR" sz="1200" kern="1200" dirty="0" smtClean="0">
                <a:solidFill>
                  <a:schemeClr val="tx1"/>
                </a:solidFill>
                <a:latin typeface="+mn-lt"/>
                <a:ea typeface="+mn-ea"/>
                <a:cs typeface="+mn-cs"/>
              </a:rPr>
              <a:t>? Lo cierto es que hay que entender que implica el término salmista, no sólo sus beneficios sino también sus grandes y muchas OBLIGACIONES.</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Salmistas</a:t>
            </a:r>
            <a:r>
              <a:rPr lang="es-AR" sz="1200" kern="1200" baseline="0" dirty="0" smtClean="0">
                <a:solidFill>
                  <a:schemeClr val="tx1"/>
                </a:solidFill>
                <a:latin typeface="+mn-lt"/>
                <a:ea typeface="+mn-ea"/>
                <a:cs typeface="+mn-cs"/>
              </a:rPr>
              <a:t> y </a:t>
            </a:r>
            <a:r>
              <a:rPr lang="es-AR" sz="1200" kern="1200" dirty="0" smtClean="0">
                <a:solidFill>
                  <a:schemeClr val="tx1"/>
                </a:solidFill>
                <a:latin typeface="+mn-lt"/>
                <a:ea typeface="+mn-ea"/>
                <a:cs typeface="+mn-cs"/>
              </a:rPr>
              <a:t>“</a:t>
            </a:r>
            <a:r>
              <a:rPr lang="es-AR" sz="1200" b="1" kern="1200" dirty="0" smtClean="0">
                <a:solidFill>
                  <a:schemeClr val="tx1"/>
                </a:solidFill>
                <a:latin typeface="+mn-lt"/>
                <a:ea typeface="+mn-ea"/>
                <a:cs typeface="+mn-cs"/>
              </a:rPr>
              <a:t>Ministerio de alabanza y adoración</a:t>
            </a:r>
            <a:r>
              <a:rPr lang="es-AR" sz="1200" kern="1200" dirty="0" smtClean="0">
                <a:solidFill>
                  <a:schemeClr val="tx1"/>
                </a:solidFill>
                <a:latin typeface="+mn-lt"/>
                <a:ea typeface="+mn-ea"/>
                <a:cs typeface="+mn-cs"/>
              </a:rPr>
              <a:t>”, a los términos de la práctica, es exactamente lo mismo.</a:t>
            </a:r>
          </a:p>
          <a:p>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kern="1200" dirty="0" smtClean="0">
                <a:solidFill>
                  <a:schemeClr val="tx1"/>
                </a:solidFill>
                <a:latin typeface="+mn-lt"/>
                <a:ea typeface="+mn-ea"/>
                <a:cs typeface="+mn-cs"/>
              </a:rPr>
              <a:t>MINISTERIO</a:t>
            </a:r>
            <a:r>
              <a:rPr lang="es-AR" sz="1200" kern="1200" dirty="0" smtClean="0">
                <a:solidFill>
                  <a:schemeClr val="tx1"/>
                </a:solidFill>
                <a:latin typeface="+mn-lt"/>
                <a:ea typeface="+mn-ea"/>
                <a:cs typeface="+mn-cs"/>
              </a:rPr>
              <a:t>.  Los ministerios en la iglesia, son los ámbitos donde se ponen en práctica los dones y si buscamos un don específico para los músicos, tenemos que reconocer que no lo hay. Nos encantaría que exista el “don de ministración” el “don de cantante”, pero no, la verdad que el don que más se acerca al ministerio del Salmista, se basa en el </a:t>
            </a:r>
            <a:r>
              <a:rPr lang="es-AR" sz="1200" b="1" kern="1200" dirty="0" smtClean="0">
                <a:solidFill>
                  <a:schemeClr val="tx1"/>
                </a:solidFill>
                <a:latin typeface="+mn-lt"/>
                <a:ea typeface="+mn-ea"/>
                <a:cs typeface="+mn-cs"/>
              </a:rPr>
              <a:t>DON DE SERVICIO.</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Con nuestra ministración, servimos para que Dios obre en otras personas</a:t>
            </a: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Un  ministerio es un grupo de personas que tienen el mismo don, o dones afines al servicio de Dios y que tienen un mismo objetivo de trabajo dentro de la congregación; ahora </a:t>
            </a:r>
            <a:endParaRPr lang="es-AR"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¿Sabemos cual es el objetivo de nuestro grupo? ¿Tocamos solo porque nos gusta? ¿Tocamos porque nos da “estatus”?</a:t>
            </a:r>
            <a:endParaRPr lang="es-AR"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David, es un gran ejemplo de lo que tenemos que saber dado que </a:t>
            </a:r>
            <a:r>
              <a:rPr lang="es-ES_tradnl" sz="1200" b="1" kern="1200" dirty="0" smtClean="0">
                <a:solidFill>
                  <a:schemeClr val="tx1"/>
                </a:solidFill>
                <a:latin typeface="+mn-lt"/>
                <a:ea typeface="+mn-ea"/>
                <a:cs typeface="+mn-cs"/>
              </a:rPr>
              <a:t>ejerció el don de servicio, a través de su música.</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Son dos palabras que suenan parecidas, pero bien distintas y complementarias, dado que ACTITUD viene a ser la manera en la que afronto una actividad, tiene que ver con la voluntad, mientras que la APTITUD, tiene que ver con la calidad y la efectividad.</a:t>
            </a:r>
            <a:endParaRPr lang="es-AR" sz="1200" kern="1200" dirty="0" smtClean="0">
              <a:solidFill>
                <a:schemeClr val="tx1"/>
              </a:solidFill>
              <a:latin typeface="+mn-lt"/>
              <a:ea typeface="+mn-ea"/>
              <a:cs typeface="+mn-cs"/>
            </a:endParaRPr>
          </a:p>
          <a:p>
            <a:endParaRPr lang="es-ES_tradnl" sz="1200" b="1" i="1" kern="1200" dirty="0" smtClean="0">
              <a:solidFill>
                <a:schemeClr val="tx1"/>
              </a:solidFill>
              <a:latin typeface="+mn-lt"/>
              <a:ea typeface="+mn-ea"/>
              <a:cs typeface="+mn-cs"/>
            </a:endParaRPr>
          </a:p>
          <a:p>
            <a:r>
              <a:rPr lang="es-ES_tradnl" sz="1200" b="1" i="1" kern="1200" dirty="0" smtClean="0">
                <a:solidFill>
                  <a:schemeClr val="tx1"/>
                </a:solidFill>
                <a:latin typeface="+mn-lt"/>
                <a:ea typeface="+mn-ea"/>
                <a:cs typeface="+mn-cs"/>
              </a:rPr>
              <a:t>Puedo tener una muy buena ACTITUD, pero para servir necesito también APTITUD. </a:t>
            </a:r>
            <a:endParaRPr lang="es-AR" sz="1200" i="1"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Humildad: </a:t>
            </a:r>
            <a:endParaRPr lang="es-AR"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Ya había sido ungido como rey, pero sabía esperar en los tiempos de Dios. Así que siguió cuidando las ovejas de su padre, y no solo eso en 1°Samuel 17:17-20 vemos que su padre lo envió a llevarle pan y queso a sus hermanos.</a:t>
            </a:r>
            <a:endParaRPr lang="es-AR"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No se hizo “la estrella”, esperó el momento de Dios.</a:t>
            </a:r>
          </a:p>
          <a:p>
            <a:endParaRPr lang="es-AR"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Comunión con Dios</a:t>
            </a:r>
            <a:endParaRPr lang="es-AR"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La comunión con Dios, fue su gran  escuela. La comunión en todos los momentos de su vida es la que nos explica por ejemplo la hermosura del Salmo 23, dónde David habla de cómo Dios es su pastor, de la misma manera que él mismo era pastor de sus ovejas.</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La comunión continua con Dios nos hace ver a Dios en TODOS LOS ASPECTOS de nuestra vida.</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En 1° Samuel 17:34-37, David relata cómo él confiaba en su Dios y de qué manera sabía que podía enfrentar a Goliat.</a:t>
            </a: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No asistió a grandes universidades, ni estuvo aprendiendo de un gran poeta;  fue solamente la intimidad que tenía con Dios, lo que hizo que escribiera tan hermosos versos.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ACA38E95-5E39-4354-BFDE-5AEB3C671986}" type="slidenum">
              <a:rPr lang="es-AR" smtClean="0"/>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17" name="16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29" name="28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38 Rectángulo"/>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39 Rectángulo"/>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40 Rectángulo"/>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41 Rectángulo"/>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56" name="55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64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65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66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5" name="4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5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981200" cy="5851525"/>
          </a:xfrm>
        </p:spPr>
        <p:txBody>
          <a:bodyPr vert="eaVert" anchor="ct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58674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5" name="4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5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5" name="4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5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14 Forma libre"/>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12 Forma libre"/>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15 Forma libre"/>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16 Forma libre"/>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17 Forma libre"/>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18 Forma libre"/>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19 Forma libre"/>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20 Forma libre"/>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21 Forma libre"/>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22 Forma libre"/>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23 Forma libre"/>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24 Forma libre"/>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25 Forma libre"/>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26 Forma libre"/>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2 Marcador de texto"/>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5" name="4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5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s-ES" smtClean="0"/>
              <a:t>Haga clic para modificar el estilo de título del patrón</a:t>
            </a:r>
            <a:endParaRPr kumimoji="0" lang="en-US"/>
          </a:p>
        </p:txBody>
      </p:sp>
      <p:sp>
        <p:nvSpPr>
          <p:cNvPr id="8" name="7 Rectángulo"/>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Rectángulo"/>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9 Rectángulo"/>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2064"/>
            <a:ext cx="8229600" cy="9144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6" name="5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6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504824" y="512064"/>
            <a:ext cx="7772400" cy="914400"/>
          </a:xfrm>
        </p:spPr>
        <p:txBody>
          <a:bodyPr anchor="t"/>
          <a:lstStyle>
            <a:lvl1pPr>
              <a:defRPr sz="400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8" name="7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8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16 Rectángulo"/>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17 Rectángulo"/>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Rectángulo"/>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19 Rectángulo"/>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20 Rectángulo"/>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Rectángulo"/>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28 Rectángulo"/>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29 Rectángulo"/>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914400"/>
          </a:xfrm>
        </p:spPr>
        <p:txBody>
          <a:bodyPr/>
          <a:lstStyle>
            <a:lvl1pPr>
              <a:defRPr sz="4000" cap="none" baseline="0"/>
            </a:lvl1pPr>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4" name="3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4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3" name="2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3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3050"/>
            <a:ext cx="8229600" cy="1162050"/>
          </a:xfrm>
        </p:spPr>
        <p:txBody>
          <a:bodyPr anchor="ctr"/>
          <a:lstStyle>
            <a:lvl1pPr algn="l">
              <a:buNone/>
              <a:defRPr sz="3600" b="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6" name="5 Marcador de pie de página"/>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6 Marcador de número de diapositiva"/>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8 Conector recto"/>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8514581" y="1219200"/>
            <a:ext cx="132763" cy="128466"/>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grpSp>
        <p:nvGrpSpPr>
          <p:cNvPr id="14" name="13 Grupo"/>
          <p:cNvGrpSpPr/>
          <p:nvPr/>
        </p:nvGrpSpPr>
        <p:grpSpPr>
          <a:xfrm rot="5400000">
            <a:off x="8666981" y="1371600"/>
            <a:ext cx="132763" cy="128466"/>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8320088" y="1474763"/>
            <a:ext cx="132763" cy="128466"/>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6477000" y="55499"/>
            <a:ext cx="2133600" cy="365125"/>
          </a:xfrm>
        </p:spPr>
        <p:txBody>
          <a:bodyPr/>
          <a:lstStyle>
            <a:extLst/>
          </a:lstStyle>
          <a:p>
            <a:fld id="{8F6BCBE8-30B0-4476-8762-9236B142003A}" type="datetimeFigureOut">
              <a:rPr lang="en-US" smtClean="0"/>
              <a:pPr/>
              <a:t>8/27/2010</a:t>
            </a:fld>
            <a:endParaRPr lang="en-US" sz="1100" dirty="0">
              <a:solidFill>
                <a:schemeClr val="tx2"/>
              </a:solidFill>
            </a:endParaRPr>
          </a:p>
        </p:txBody>
      </p:sp>
      <p:sp>
        <p:nvSpPr>
          <p:cNvPr id="6" name="5 Marcador de pie de página"/>
          <p:cNvSpPr>
            <a:spLocks noGrp="1"/>
          </p:cNvSpPr>
          <p:nvPr>
            <p:ph type="ftr" sz="quarter" idx="11"/>
          </p:nvPr>
        </p:nvSpPr>
        <p:spPr>
          <a:xfrm>
            <a:off x="914400" y="55499"/>
            <a:ext cx="5562600" cy="365125"/>
          </a:xfrm>
        </p:spPr>
        <p:txBody>
          <a:bodyPr/>
          <a:lstStyle>
            <a:extLst/>
          </a:lstStyle>
          <a:p>
            <a:pPr algn="r" eaLnBrk="1" latinLnBrk="0" hangingPunct="1"/>
            <a:endParaRPr kumimoji="0" lang="en-US" sz="1100" dirty="0">
              <a:solidFill>
                <a:schemeClr val="tx2"/>
              </a:solidFill>
            </a:endParaRPr>
          </a:p>
        </p:txBody>
      </p:sp>
      <p:sp>
        <p:nvSpPr>
          <p:cNvPr id="7" name="6 Marcador de número de diapositiva"/>
          <p:cNvSpPr>
            <a:spLocks noGrp="1"/>
          </p:cNvSpPr>
          <p:nvPr>
            <p:ph type="sldNum" sz="quarter" idx="12"/>
          </p:nvPr>
        </p:nvSpPr>
        <p:spPr>
          <a:xfrm>
            <a:off x="8610600" y="55499"/>
            <a:ext cx="457200" cy="365125"/>
          </a:xfrm>
        </p:spPr>
        <p:txBody>
          <a:bodyPr/>
          <a:lstStyle>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14 Rectángulo"/>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15 Rectángulo"/>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16 Rectángulo"/>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Marcador de título"/>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8/27/2010</a:t>
            </a:fld>
            <a:endParaRPr lang="en-US" sz="1100" dirty="0">
              <a:solidFill>
                <a:schemeClr val="tx2"/>
              </a:solidFill>
            </a:endParaRPr>
          </a:p>
        </p:txBody>
      </p:sp>
      <p:sp>
        <p:nvSpPr>
          <p:cNvPr id="3" name="2 Marcador de pie de página"/>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22 Marcador de número de diapositiva"/>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yracuseupc.org/sitebuildercontent/sitebuilderpictures/piano_keys.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 name="1 Título"/>
          <p:cNvSpPr>
            <a:spLocks noGrp="1"/>
          </p:cNvSpPr>
          <p:nvPr>
            <p:ph type="ctrTitle"/>
          </p:nvPr>
        </p:nvSpPr>
        <p:spPr>
          <a:xfrm>
            <a:off x="1192088" y="-27384"/>
            <a:ext cx="7772400" cy="792088"/>
          </a:xfrm>
        </p:spPr>
        <p:txBody>
          <a:bodyPr>
            <a:scene3d>
              <a:camera prst="orthographicFront"/>
              <a:lightRig rig="soft" dir="t">
                <a:rot lat="0" lon="0" rev="10800000"/>
              </a:lightRig>
            </a:scene3d>
            <a:sp3d>
              <a:bevelT w="27940" h="12700"/>
              <a:contourClr>
                <a:srgbClr val="DDDDDD"/>
              </a:contourClr>
            </a:sp3d>
          </a:bodyPr>
          <a:lstStyle/>
          <a:p>
            <a:pPr algn="r"/>
            <a:r>
              <a:rPr lang="es-AR" sz="6000" cap="none" spc="150" dirty="0" smtClean="0">
                <a:ln w="11430"/>
                <a:solidFill>
                  <a:srgbClr val="F8F8F8"/>
                </a:solidFill>
                <a:effectLst>
                  <a:outerShdw blurRad="25400" algn="tl" rotWithShape="0">
                    <a:srgbClr val="000000">
                      <a:alpha val="43000"/>
                    </a:srgbClr>
                  </a:outerShdw>
                </a:effectLst>
              </a:rPr>
              <a:t>El salmista</a:t>
            </a:r>
            <a:endParaRPr lang="es-AR" sz="6000" cap="none" spc="150" dirty="0">
              <a:ln w="11430"/>
              <a:solidFill>
                <a:srgbClr val="F8F8F8"/>
              </a:solidFill>
              <a:effectLst>
                <a:outerShdw blurRad="25400" algn="tl" rotWithShape="0">
                  <a:srgbClr val="000000">
                    <a:alpha val="43000"/>
                  </a:srgbClr>
                </a:outerShdw>
              </a:effectLst>
            </a:endParaRPr>
          </a:p>
        </p:txBody>
      </p:sp>
      <p:sp>
        <p:nvSpPr>
          <p:cNvPr id="3" name="2 Subtítulo"/>
          <p:cNvSpPr>
            <a:spLocks noGrp="1"/>
          </p:cNvSpPr>
          <p:nvPr>
            <p:ph type="subTitle" idx="1"/>
          </p:nvPr>
        </p:nvSpPr>
        <p:spPr>
          <a:xfrm>
            <a:off x="971600" y="692696"/>
            <a:ext cx="7772400" cy="576064"/>
          </a:xfrm>
        </p:spPr>
        <p:txBody>
          <a:bodyPr>
            <a:normAutofit/>
          </a:bodyPr>
          <a:lstStyle/>
          <a:p>
            <a:pPr algn="r"/>
            <a:r>
              <a:rPr lang="es-AR" sz="2400" dirty="0" smtClean="0"/>
              <a:t>CONFORME AL CORAZON DE DIOS</a:t>
            </a:r>
            <a:endParaRPr lang="es-AR" sz="2400" dirty="0"/>
          </a:p>
        </p:txBody>
      </p:sp>
      <p:sp>
        <p:nvSpPr>
          <p:cNvPr id="7" name="6 Rectángulo"/>
          <p:cNvSpPr/>
          <p:nvPr/>
        </p:nvSpPr>
        <p:spPr>
          <a:xfrm>
            <a:off x="3710013" y="5411450"/>
            <a:ext cx="5433987" cy="144655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s-ES" sz="4000" b="1" cap="none" spc="0" dirty="0" smtClean="0">
                <a:ln w="50800"/>
                <a:solidFill>
                  <a:schemeClr val="bg1">
                    <a:shade val="50000"/>
                  </a:schemeClr>
                </a:solidFill>
                <a:effectLst/>
              </a:rPr>
              <a:t>2° Retiro de Adoradores</a:t>
            </a:r>
          </a:p>
          <a:p>
            <a:pPr algn="r"/>
            <a:r>
              <a:rPr lang="es-ES" sz="2400" b="1" dirty="0" smtClean="0">
                <a:ln w="50800"/>
                <a:solidFill>
                  <a:schemeClr val="bg1">
                    <a:shade val="50000"/>
                  </a:schemeClr>
                </a:solidFill>
              </a:rPr>
              <a:t>Parque Nazareno de Pilar, Agosto 2010</a:t>
            </a:r>
          </a:p>
          <a:p>
            <a:pPr algn="r"/>
            <a:r>
              <a:rPr lang="es-ES" sz="2400" b="1" cap="none" spc="0" dirty="0" smtClean="0">
                <a:ln w="50800"/>
                <a:solidFill>
                  <a:schemeClr val="bg1">
                    <a:shade val="50000"/>
                  </a:schemeClr>
                </a:solidFill>
                <a:effectLst/>
              </a:rPr>
              <a:t>Adrian Fols</a:t>
            </a:r>
            <a:endParaRPr lang="es-ES" sz="2400" b="1" cap="none" spc="0" dirty="0">
              <a:ln w="50800"/>
              <a:solidFill>
                <a:schemeClr val="bg1">
                  <a:shade val="50000"/>
                </a:schemeClr>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4056" y="188640"/>
            <a:ext cx="7772400" cy="914400"/>
          </a:xfrm>
        </p:spPr>
        <p:txBody>
          <a:bodyPr/>
          <a:lstStyle/>
          <a:p>
            <a:r>
              <a:rPr lang="es-AR" dirty="0" smtClean="0"/>
              <a:t>La APTITUD de David</a:t>
            </a:r>
            <a:endParaRPr lang="es-AR" dirty="0"/>
          </a:p>
        </p:txBody>
      </p:sp>
      <p:sp>
        <p:nvSpPr>
          <p:cNvPr id="3" name="2 Marcador de contenido"/>
          <p:cNvSpPr>
            <a:spLocks noGrp="1"/>
          </p:cNvSpPr>
          <p:nvPr>
            <p:ph idx="1"/>
          </p:nvPr>
        </p:nvSpPr>
        <p:spPr>
          <a:xfrm>
            <a:off x="683568" y="980728"/>
            <a:ext cx="8280920" cy="5877272"/>
          </a:xfrm>
        </p:spPr>
        <p:txBody>
          <a:bodyPr>
            <a:normAutofit fontScale="92500" lnSpcReduction="20000"/>
          </a:bodyPr>
          <a:lstStyle/>
          <a:p>
            <a:pPr>
              <a:buNone/>
            </a:pPr>
            <a:r>
              <a:rPr lang="es-ES" sz="4400" i="1" dirty="0" smtClean="0"/>
              <a:t>  “Y </a:t>
            </a:r>
            <a:r>
              <a:rPr lang="es-ES" sz="4400" i="1" dirty="0" smtClean="0"/>
              <a:t>Saúl respondió a sus criados: Buscadme, pues,  ahora alguno que </a:t>
            </a:r>
            <a:r>
              <a:rPr lang="es-ES" sz="4400" b="1" i="1" dirty="0" smtClean="0"/>
              <a:t>toque bien</a:t>
            </a:r>
            <a:r>
              <a:rPr lang="es-ES" sz="4400" i="1" dirty="0" smtClean="0"/>
              <a:t>,  y traédmelo.  Entonces uno de los criados respondió diciendo: He aquí yo he visto a un hijo de </a:t>
            </a:r>
            <a:r>
              <a:rPr lang="es-ES" sz="4400" i="1" dirty="0" err="1" smtClean="0"/>
              <a:t>Isaí</a:t>
            </a:r>
            <a:r>
              <a:rPr lang="es-ES" sz="4400" i="1" dirty="0" smtClean="0"/>
              <a:t> de Belén,  que sabe tocar,  y es </a:t>
            </a:r>
            <a:r>
              <a:rPr lang="es-ES" sz="4400" b="1" i="1" dirty="0" smtClean="0"/>
              <a:t>valiente y vigoroso</a:t>
            </a:r>
            <a:r>
              <a:rPr lang="es-ES" sz="4400" i="1" dirty="0" smtClean="0"/>
              <a:t> y </a:t>
            </a:r>
            <a:r>
              <a:rPr lang="es-ES" sz="4400" b="1" i="1" dirty="0" smtClean="0"/>
              <a:t>hombre de guerra</a:t>
            </a:r>
            <a:r>
              <a:rPr lang="es-ES" sz="4400" i="1" dirty="0" smtClean="0"/>
              <a:t>,  </a:t>
            </a:r>
            <a:r>
              <a:rPr lang="es-ES" sz="4400" b="1" i="1" dirty="0" smtClean="0"/>
              <a:t>prudente en sus palabras</a:t>
            </a:r>
            <a:r>
              <a:rPr lang="es-ES" sz="4400" i="1" dirty="0" smtClean="0"/>
              <a:t>,  y </a:t>
            </a:r>
            <a:r>
              <a:rPr lang="es-ES" sz="4400" b="1" i="1" dirty="0" smtClean="0"/>
              <a:t>hermoso</a:t>
            </a:r>
            <a:r>
              <a:rPr lang="es-ES" sz="4400" i="1" dirty="0" smtClean="0"/>
              <a:t>,  y </a:t>
            </a:r>
            <a:r>
              <a:rPr lang="es-ES" sz="4400" b="1" i="1" dirty="0" smtClean="0"/>
              <a:t>Jehová está con él</a:t>
            </a:r>
            <a:r>
              <a:rPr lang="es-ES" sz="4400" i="1" dirty="0" smtClean="0"/>
              <a:t>.”</a:t>
            </a:r>
          </a:p>
          <a:p>
            <a:pPr algn="r">
              <a:buNone/>
            </a:pPr>
            <a:r>
              <a:rPr lang="es-ES" sz="3500" i="1" dirty="0" smtClean="0"/>
              <a:t>1°Samuel </a:t>
            </a:r>
            <a:r>
              <a:rPr lang="es-ES" sz="3500" i="1" dirty="0" smtClean="0"/>
              <a:t>16:17-18</a:t>
            </a:r>
            <a:endParaRPr lang="es-AR" sz="3500" dirty="0" smtClean="0"/>
          </a:p>
        </p:txBody>
      </p:sp>
      <p:sp>
        <p:nvSpPr>
          <p:cNvPr id="4" name="1 Título"/>
          <p:cNvSpPr txBox="1">
            <a:spLocks/>
          </p:cNvSpPr>
          <p:nvPr/>
        </p:nvSpPr>
        <p:spPr>
          <a:xfrm>
            <a:off x="899592" y="188640"/>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4000" b="0" i="0" u="none" strike="noStrike" kern="1200" cap="none" spc="-100" normalizeH="0" baseline="0" noProof="0" dirty="0" smtClean="0">
                <a:ln>
                  <a:noFill/>
                </a:ln>
                <a:solidFill>
                  <a:schemeClr val="tx2">
                    <a:satMod val="200000"/>
                  </a:schemeClr>
                </a:solidFill>
                <a:effectLst/>
                <a:uLnTx/>
                <a:uFillTx/>
                <a:latin typeface="+mj-lt"/>
                <a:ea typeface="+mj-ea"/>
                <a:cs typeface="+mj-cs"/>
              </a:rPr>
              <a:t>La </a:t>
            </a:r>
            <a:r>
              <a:rPr kumimoji="0" lang="es-AR" sz="4000" b="1" i="0" u="sng" strike="noStrike" kern="1200" cap="none" spc="-100" normalizeH="0" baseline="0" noProof="0" dirty="0" smtClean="0">
                <a:ln>
                  <a:noFill/>
                </a:ln>
                <a:solidFill>
                  <a:schemeClr val="tx2">
                    <a:satMod val="200000"/>
                  </a:schemeClr>
                </a:solidFill>
                <a:effectLst/>
                <a:uLnTx/>
                <a:uFillTx/>
                <a:latin typeface="+mj-lt"/>
                <a:ea typeface="+mj-ea"/>
                <a:cs typeface="+mj-cs"/>
              </a:rPr>
              <a:t>APTITUD</a:t>
            </a:r>
            <a:r>
              <a:rPr kumimoji="0" lang="es-AR" sz="4000" i="0"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s-AR" sz="4000" b="0" i="0" u="none" strike="noStrike" kern="1200" cap="none" spc="-100" normalizeH="0" baseline="0" noProof="0" dirty="0" smtClean="0">
                <a:ln>
                  <a:noFill/>
                </a:ln>
                <a:solidFill>
                  <a:schemeClr val="tx2">
                    <a:satMod val="200000"/>
                  </a:schemeClr>
                </a:solidFill>
                <a:effectLst/>
                <a:uLnTx/>
                <a:uFillTx/>
                <a:latin typeface="+mj-lt"/>
                <a:ea typeface="+mj-ea"/>
                <a:cs typeface="+mj-cs"/>
              </a:rPr>
              <a:t>de David</a:t>
            </a:r>
            <a:endParaRPr kumimoji="0" lang="es-AR"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5" name="2 Marcador de contenido"/>
          <p:cNvSpPr txBox="1">
            <a:spLocks/>
          </p:cNvSpPr>
          <p:nvPr/>
        </p:nvSpPr>
        <p:spPr>
          <a:xfrm>
            <a:off x="681220" y="978380"/>
            <a:ext cx="8280920" cy="5877272"/>
          </a:xfrm>
          <a:prstGeom prst="rect">
            <a:avLst/>
          </a:prstGeom>
        </p:spPr>
        <p:txBody>
          <a:bodyPr vert="horz">
            <a:normAutofit fontScale="92500" lnSpcReduction="2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Saúl respondió a sus criados: Buscadme, pues,  ahora alguno que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toque bien</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traédmelo.  Entonces uno de los criados respondió diciendo: He aquí yo he visto a un hijo de </a:t>
            </a:r>
            <a:r>
              <a:rPr kumimoji="0" lang="es-ES" sz="4400" b="0" i="1" u="none" strike="noStrike" kern="1200" cap="none" spc="0" normalizeH="0" baseline="0" noProof="0" dirty="0" err="1" smtClean="0">
                <a:ln>
                  <a:noFill/>
                </a:ln>
                <a:solidFill>
                  <a:schemeClr val="tx1"/>
                </a:solidFill>
                <a:effectLst/>
                <a:uLnTx/>
                <a:uFillTx/>
                <a:latin typeface="+mn-lt"/>
                <a:ea typeface="+mn-ea"/>
                <a:cs typeface="+mn-cs"/>
              </a:rPr>
              <a:t>Isaí</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 de Belén,  que sabe tocar,  y es </a:t>
            </a:r>
            <a:r>
              <a:rPr kumimoji="0" lang="es-ES" sz="4400" b="1" i="1" u="none" strike="noStrike" kern="1200" cap="none" spc="0" normalizeH="0" baseline="0" noProof="0" dirty="0" smtClean="0">
                <a:ln>
                  <a:noFill/>
                </a:ln>
                <a:solidFill>
                  <a:schemeClr val="accent2"/>
                </a:solidFill>
                <a:effectLst/>
                <a:uLnTx/>
                <a:uFillTx/>
                <a:latin typeface="+mn-lt"/>
                <a:ea typeface="+mn-ea"/>
                <a:cs typeface="+mn-cs"/>
              </a:rPr>
              <a:t>valiente y vigoroso</a:t>
            </a:r>
            <a:r>
              <a:rPr kumimoji="0" lang="es-ES" sz="4400" b="0" i="1" u="none" strike="noStrike" kern="1200" cap="none" spc="0" normalizeH="0" baseline="0" noProof="0" dirty="0" smtClean="0">
                <a:ln>
                  <a:noFill/>
                </a:ln>
                <a:solidFill>
                  <a:schemeClr val="accent2"/>
                </a:solidFill>
                <a:effectLst/>
                <a:uLnTx/>
                <a:uFillTx/>
                <a:latin typeface="+mn-lt"/>
                <a:ea typeface="+mn-ea"/>
                <a:cs typeface="+mn-cs"/>
              </a:rPr>
              <a:t> </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y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hombre de guerra</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  </a:t>
            </a:r>
            <a:r>
              <a:rPr kumimoji="0" lang="es-ES" sz="4400" b="1" i="1" u="none" strike="noStrike" kern="1200" cap="none" spc="0" normalizeH="0" baseline="0" noProof="0" dirty="0" smtClean="0">
                <a:ln>
                  <a:noFill/>
                </a:ln>
                <a:solidFill>
                  <a:schemeClr val="accent2"/>
                </a:solidFill>
                <a:effectLst/>
                <a:uLnTx/>
                <a:uFillTx/>
                <a:latin typeface="+mn-lt"/>
                <a:ea typeface="+mn-ea"/>
                <a:cs typeface="+mn-cs"/>
              </a:rPr>
              <a:t>prudente en sus palabras</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hermoso</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Jehová está con él</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411480" marR="0" lvl="0" indent="-342900" algn="r"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3500" b="0" i="1" u="none" strike="noStrike" kern="1200" cap="none" spc="0" normalizeH="0" baseline="0" noProof="0" dirty="0" smtClean="0">
                <a:ln>
                  <a:noFill/>
                </a:ln>
                <a:solidFill>
                  <a:schemeClr val="tx1"/>
                </a:solidFill>
                <a:effectLst/>
                <a:uLnTx/>
                <a:uFillTx/>
                <a:latin typeface="+mn-lt"/>
                <a:ea typeface="+mn-ea"/>
                <a:cs typeface="+mn-cs"/>
              </a:rPr>
              <a:t>1°Samuel 16:17-18</a:t>
            </a:r>
            <a:endParaRPr kumimoji="0" lang="es-AR" sz="3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4056" y="188640"/>
            <a:ext cx="7772400" cy="914400"/>
          </a:xfrm>
        </p:spPr>
        <p:txBody>
          <a:bodyPr/>
          <a:lstStyle/>
          <a:p>
            <a:r>
              <a:rPr lang="es-AR" dirty="0" smtClean="0"/>
              <a:t>La </a:t>
            </a:r>
            <a:r>
              <a:rPr lang="es-AR" b="1" u="sng" dirty="0" smtClean="0"/>
              <a:t>APTITUD</a:t>
            </a:r>
            <a:r>
              <a:rPr lang="es-AR" dirty="0" smtClean="0"/>
              <a:t> de David (1)</a:t>
            </a:r>
            <a:endParaRPr lang="es-AR" dirty="0"/>
          </a:p>
        </p:txBody>
      </p:sp>
      <p:sp>
        <p:nvSpPr>
          <p:cNvPr id="5" name="2 Marcador de contenido"/>
          <p:cNvSpPr txBox="1">
            <a:spLocks/>
          </p:cNvSpPr>
          <p:nvPr/>
        </p:nvSpPr>
        <p:spPr>
          <a:xfrm>
            <a:off x="683568" y="980728"/>
            <a:ext cx="8280920" cy="5877272"/>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“…alguno que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toque bien</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lang="es-ES" sz="4400" i="1"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Buscaba excelencia</a:t>
            </a:r>
          </a:p>
          <a:p>
            <a:pPr marL="411480" marR="0" lvl="0" indent="-342900" algn="l" defTabSz="914400" rtl="0" eaLnBrk="1" fontAlgn="auto" latinLnBrk="0" hangingPunct="1">
              <a:lnSpc>
                <a:spcPct val="100000"/>
              </a:lnSpc>
              <a:spcBef>
                <a:spcPts val="700"/>
              </a:spcBef>
              <a:spcAft>
                <a:spcPts val="0"/>
              </a:spcAft>
              <a:buClr>
                <a:schemeClr val="tx2"/>
              </a:buClr>
              <a:buSzPct val="95000"/>
              <a:tabLst/>
              <a:defRPr/>
            </a:pPr>
            <a:endParaRPr kumimoji="0" lang="es-ES" sz="4400" b="0" i="1"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lang="es-ES" sz="4400" i="1" dirty="0" smtClean="0"/>
              <a:t>La excelencia requiere SACRIFICIO</a:t>
            </a:r>
            <a:endParaRPr kumimoji="0" lang="es-AR" sz="3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4056" y="188640"/>
            <a:ext cx="7772400" cy="914400"/>
          </a:xfrm>
        </p:spPr>
        <p:txBody>
          <a:bodyPr/>
          <a:lstStyle/>
          <a:p>
            <a:r>
              <a:rPr lang="es-AR" dirty="0" smtClean="0"/>
              <a:t>La </a:t>
            </a:r>
            <a:r>
              <a:rPr lang="es-AR" b="1" u="sng" dirty="0" smtClean="0"/>
              <a:t>APTITUD</a:t>
            </a:r>
            <a:r>
              <a:rPr lang="es-AR" dirty="0" smtClean="0"/>
              <a:t> de David (2)</a:t>
            </a:r>
            <a:endParaRPr lang="es-AR" dirty="0"/>
          </a:p>
        </p:txBody>
      </p:sp>
      <p:sp>
        <p:nvSpPr>
          <p:cNvPr id="5" name="2 Marcador de contenido"/>
          <p:cNvSpPr txBox="1">
            <a:spLocks/>
          </p:cNvSpPr>
          <p:nvPr/>
        </p:nvSpPr>
        <p:spPr>
          <a:xfrm>
            <a:off x="863080" y="980728"/>
            <a:ext cx="7957392" cy="5877272"/>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es </a:t>
            </a:r>
            <a:r>
              <a:rPr kumimoji="0" lang="es-ES" sz="4400" b="1" i="1" u="none" strike="noStrike" kern="1200" cap="none" spc="0" normalizeH="0" baseline="0" noProof="0" dirty="0" smtClean="0">
                <a:ln>
                  <a:noFill/>
                </a:ln>
                <a:solidFill>
                  <a:schemeClr val="accent2"/>
                </a:solidFill>
                <a:effectLst/>
                <a:uLnTx/>
                <a:uFillTx/>
                <a:latin typeface="+mn-lt"/>
                <a:ea typeface="+mn-ea"/>
                <a:cs typeface="+mn-cs"/>
              </a:rPr>
              <a:t>valiente y vigoroso</a:t>
            </a:r>
            <a:r>
              <a:rPr kumimoji="0" lang="es-ES" sz="4400" b="0" i="1" u="none" strike="noStrike" kern="1200" cap="none" spc="0" normalizeH="0" baseline="0" noProof="0" dirty="0" smtClean="0">
                <a:ln>
                  <a:noFill/>
                </a:ln>
                <a:solidFill>
                  <a:schemeClr val="accent2"/>
                </a:solidFill>
                <a:effectLst/>
                <a:uLnTx/>
                <a:uFillTx/>
                <a:latin typeface="+mn-lt"/>
                <a:ea typeface="+mn-ea"/>
                <a:cs typeface="+mn-cs"/>
              </a:rPr>
              <a:t> </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lang="es-ES" sz="4400" i="1"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El valiente siente miedo pero lo enfrenta. Es su deber.</a:t>
            </a:r>
          </a:p>
          <a:p>
            <a:pPr marL="411480" marR="0" lvl="0" indent="-342900" algn="l" defTabSz="914400" rtl="0" eaLnBrk="1" fontAlgn="auto" latinLnBrk="0" hangingPunct="1">
              <a:lnSpc>
                <a:spcPct val="100000"/>
              </a:lnSpc>
              <a:spcBef>
                <a:spcPts val="700"/>
              </a:spcBef>
              <a:spcAft>
                <a:spcPts val="0"/>
              </a:spcAft>
              <a:buClr>
                <a:schemeClr val="tx2"/>
              </a:buClr>
              <a:buSzPct val="95000"/>
              <a:tabLst/>
              <a:defRPr/>
            </a:pPr>
            <a:endParaRPr kumimoji="0" lang="es-ES" sz="4400" b="0" i="1"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lang="es-ES" sz="4400" i="1" dirty="0" smtClean="0"/>
              <a:t>Debemos saber que nuestro enemigo está vencido.</a:t>
            </a:r>
            <a:endParaRPr kumimoji="0" lang="es-ES" sz="4400" b="0" i="1"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lang="es-ES" sz="4400" i="1"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s-AR" sz="3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4056" y="188640"/>
            <a:ext cx="7772400" cy="914400"/>
          </a:xfrm>
        </p:spPr>
        <p:txBody>
          <a:bodyPr/>
          <a:lstStyle/>
          <a:p>
            <a:r>
              <a:rPr lang="es-AR" dirty="0" smtClean="0"/>
              <a:t>La </a:t>
            </a:r>
            <a:r>
              <a:rPr lang="es-AR" b="1" u="sng" dirty="0" smtClean="0"/>
              <a:t>APTITUD</a:t>
            </a:r>
            <a:r>
              <a:rPr lang="es-AR" dirty="0" smtClean="0"/>
              <a:t> de David (3)</a:t>
            </a:r>
            <a:endParaRPr lang="es-AR" dirty="0"/>
          </a:p>
        </p:txBody>
      </p:sp>
      <p:sp>
        <p:nvSpPr>
          <p:cNvPr id="5" name="2 Marcador de contenido"/>
          <p:cNvSpPr txBox="1">
            <a:spLocks/>
          </p:cNvSpPr>
          <p:nvPr/>
        </p:nvSpPr>
        <p:spPr>
          <a:xfrm>
            <a:off x="863080" y="980728"/>
            <a:ext cx="8280920" cy="5877272"/>
          </a:xfrm>
          <a:prstGeom prst="rect">
            <a:avLst/>
          </a:prstGeom>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hombre de guerra</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1325880" lvl="2" indent="-342900">
              <a:spcBef>
                <a:spcPts val="700"/>
              </a:spcBef>
              <a:buClr>
                <a:schemeClr val="tx2"/>
              </a:buClr>
              <a:buSzPct val="95000"/>
              <a:buFont typeface="Arial" pitchFamily="34" charset="0"/>
              <a:buChar char="•"/>
            </a:pPr>
            <a:r>
              <a:rPr lang="es-ES" sz="4400" i="1" dirty="0" smtClean="0"/>
              <a:t>Gana batallas de rodillas</a:t>
            </a:r>
          </a:p>
          <a:p>
            <a:pPr marL="1325880" lvl="2" indent="-342900">
              <a:spcBef>
                <a:spcPts val="700"/>
              </a:spcBef>
              <a:buClr>
                <a:schemeClr val="tx2"/>
              </a:buClr>
              <a:buSzPct val="95000"/>
            </a:pPr>
            <a:endParaRPr lang="es-ES" sz="4400" i="1" dirty="0" smtClean="0"/>
          </a:p>
          <a:p>
            <a:pPr marL="411480" lvl="0" indent="-342900">
              <a:spcBef>
                <a:spcPts val="700"/>
              </a:spcBef>
              <a:buClr>
                <a:schemeClr val="tx2"/>
              </a:buClr>
              <a:buSzPct val="95000"/>
            </a:pPr>
            <a:r>
              <a:rPr lang="es-ES" sz="4400" i="1" dirty="0" smtClean="0"/>
              <a:t> “… </a:t>
            </a:r>
            <a:r>
              <a:rPr kumimoji="0" lang="es-ES" sz="4400" b="1" i="1" u="none" strike="noStrike" kern="1200" cap="none" spc="0" normalizeH="0" baseline="0" noProof="0" dirty="0" smtClean="0">
                <a:ln>
                  <a:noFill/>
                </a:ln>
                <a:solidFill>
                  <a:schemeClr val="accent2"/>
                </a:solidFill>
                <a:effectLst/>
                <a:uLnTx/>
                <a:uFillTx/>
                <a:latin typeface="+mn-lt"/>
                <a:ea typeface="+mn-ea"/>
                <a:cs typeface="+mn-cs"/>
              </a:rPr>
              <a:t>prudente en sus palabras</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1325880" lvl="2" indent="-342900">
              <a:spcBef>
                <a:spcPts val="700"/>
              </a:spcBef>
              <a:buClr>
                <a:schemeClr val="tx2"/>
              </a:buClr>
              <a:buSzPct val="95000"/>
              <a:buFont typeface="Arial" pitchFamily="34" charset="0"/>
              <a:buChar char="•"/>
            </a:pPr>
            <a:r>
              <a:rPr lang="es-ES" sz="4400" i="1" dirty="0" err="1" smtClean="0"/>
              <a:t>Auch</a:t>
            </a:r>
            <a:r>
              <a:rPr lang="es-ES" sz="4400" i="1" dirty="0" smtClean="0"/>
              <a:t>!!</a:t>
            </a:r>
          </a:p>
          <a:p>
            <a:pPr marL="1325880" lvl="2" indent="-342900">
              <a:spcBef>
                <a:spcPts val="700"/>
              </a:spcBef>
              <a:buClr>
                <a:schemeClr val="tx2"/>
              </a:buClr>
              <a:buSzPct val="95000"/>
              <a:buFont typeface="Arial" pitchFamily="34" charset="0"/>
              <a:buChar char="•"/>
            </a:pPr>
            <a:r>
              <a:rPr lang="es-ES" sz="4400" i="1" u="sng" dirty="0" smtClean="0"/>
              <a:t>El Secreto</a:t>
            </a:r>
            <a:r>
              <a:rPr lang="es-ES" sz="4400" i="1" dirty="0" smtClean="0"/>
              <a:t>: llenar nuestro </a:t>
            </a:r>
            <a:r>
              <a:rPr lang="es-ES" sz="4400" i="1" dirty="0" err="1" smtClean="0"/>
              <a:t>corazon</a:t>
            </a:r>
            <a:r>
              <a:rPr lang="es-ES" sz="4400" i="1" dirty="0" smtClean="0"/>
              <a:t> de cosas que valgan la pena.</a:t>
            </a:r>
          </a:p>
          <a:p>
            <a:pPr marL="1325880" lvl="2" indent="-342900">
              <a:spcBef>
                <a:spcPts val="700"/>
              </a:spcBef>
              <a:buClr>
                <a:schemeClr val="tx2"/>
              </a:buClr>
              <a:buSzPct val="95000"/>
              <a:buFont typeface="Arial" pitchFamily="34" charset="0"/>
              <a:buChar char="•"/>
            </a:pPr>
            <a:endParaRPr lang="es-ES" sz="44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4056" y="188640"/>
            <a:ext cx="7772400" cy="914400"/>
          </a:xfrm>
        </p:spPr>
        <p:txBody>
          <a:bodyPr/>
          <a:lstStyle/>
          <a:p>
            <a:r>
              <a:rPr lang="es-AR" dirty="0" smtClean="0"/>
              <a:t>La </a:t>
            </a:r>
            <a:r>
              <a:rPr lang="es-AR" b="1" u="sng" dirty="0" smtClean="0"/>
              <a:t>APTITUD</a:t>
            </a:r>
            <a:r>
              <a:rPr lang="es-AR" dirty="0" smtClean="0"/>
              <a:t> de David (4)</a:t>
            </a:r>
            <a:endParaRPr lang="es-AR" dirty="0"/>
          </a:p>
        </p:txBody>
      </p:sp>
      <p:sp>
        <p:nvSpPr>
          <p:cNvPr id="5" name="2 Marcador de contenido"/>
          <p:cNvSpPr txBox="1">
            <a:spLocks/>
          </p:cNvSpPr>
          <p:nvPr/>
        </p:nvSpPr>
        <p:spPr>
          <a:xfrm>
            <a:off x="863080" y="980728"/>
            <a:ext cx="8280920" cy="5877272"/>
          </a:xfrm>
          <a:prstGeom prst="rect">
            <a:avLst/>
          </a:prstGeom>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“…y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hermoso</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1325880" lvl="2" indent="-342900">
              <a:spcBef>
                <a:spcPts val="700"/>
              </a:spcBef>
              <a:buClr>
                <a:schemeClr val="tx2"/>
              </a:buClr>
              <a:buSzPct val="95000"/>
              <a:buFont typeface="Arial" pitchFamily="34" charset="0"/>
              <a:buChar char="•"/>
            </a:pPr>
            <a:r>
              <a:rPr lang="es-ES" sz="4400" i="1" dirty="0" smtClean="0"/>
              <a:t>Habla de la hermosura interior.</a:t>
            </a:r>
          </a:p>
          <a:p>
            <a:pPr marL="1325880" lvl="2" indent="-342900">
              <a:spcBef>
                <a:spcPts val="700"/>
              </a:spcBef>
              <a:buClr>
                <a:schemeClr val="tx2"/>
              </a:buClr>
              <a:buSzPct val="95000"/>
              <a:buFont typeface="Arial" pitchFamily="34" charset="0"/>
              <a:buChar char="•"/>
            </a:pPr>
            <a:r>
              <a:rPr lang="es-ES" sz="4400" i="1" dirty="0" smtClean="0"/>
              <a:t>Reflejo lo que soy por dentro.</a:t>
            </a:r>
            <a:endParaRPr lang="es-ES" sz="4400" i="1"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lang="es-ES" sz="4400" i="1"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ES" sz="4400" b="0" i="1" u="none" strike="noStrike" kern="1200" cap="none" spc="0" normalizeH="0" baseline="0" noProof="0" dirty="0" smtClean="0">
                <a:ln>
                  <a:noFill/>
                </a:ln>
                <a:solidFill>
                  <a:schemeClr val="tx1"/>
                </a:solidFill>
                <a:effectLst/>
                <a:uLnTx/>
                <a:uFillTx/>
                <a:latin typeface="+mn-lt"/>
                <a:ea typeface="+mn-ea"/>
                <a:cs typeface="+mn-cs"/>
              </a:rPr>
              <a:t>  “…  y </a:t>
            </a:r>
            <a:r>
              <a:rPr kumimoji="0" lang="es-ES" sz="4400" b="1" i="1" u="none" strike="noStrike" kern="1200" cap="none" spc="0" normalizeH="0" baseline="0" noProof="0" dirty="0" smtClean="0">
                <a:ln>
                  <a:noFill/>
                </a:ln>
                <a:solidFill>
                  <a:schemeClr val="accent3"/>
                </a:solidFill>
                <a:effectLst/>
                <a:uLnTx/>
                <a:uFillTx/>
                <a:latin typeface="+mn-lt"/>
                <a:ea typeface="+mn-ea"/>
                <a:cs typeface="+mn-cs"/>
              </a:rPr>
              <a:t>Jehová está con él</a:t>
            </a:r>
            <a:r>
              <a:rPr kumimoji="0" lang="es-ES" sz="4400" b="0" i="1" u="none" strike="noStrike" kern="1200" cap="none" spc="0" normalizeH="0" baseline="0" noProof="0" dirty="0" smtClean="0">
                <a:ln>
                  <a:noFill/>
                </a:ln>
                <a:solidFill>
                  <a:schemeClr val="tx1"/>
                </a:solidFill>
                <a:effectLst/>
                <a:uLnTx/>
                <a:uFillTx/>
                <a:latin typeface="+mn-lt"/>
                <a:ea typeface="+mn-ea"/>
                <a:cs typeface="+mn-cs"/>
              </a:rPr>
              <a:t>.”</a:t>
            </a:r>
          </a:p>
          <a:p>
            <a:pPr marL="1325880" lvl="2" indent="-342900">
              <a:spcBef>
                <a:spcPts val="700"/>
              </a:spcBef>
              <a:buClr>
                <a:schemeClr val="tx2"/>
              </a:buClr>
              <a:buSzPct val="95000"/>
              <a:buFont typeface="Arial" pitchFamily="34" charset="0"/>
              <a:buChar char="•"/>
            </a:pPr>
            <a:r>
              <a:rPr lang="es-ES" sz="4400" i="1" dirty="0" smtClean="0"/>
              <a:t>Conocía a Dios y tenía intimidad con él</a:t>
            </a:r>
            <a:endParaRPr kumimoji="0" lang="es-ES" sz="4400" b="0" i="1"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323528" y="332656"/>
            <a:ext cx="8820472" cy="1975104"/>
          </a:xfrm>
        </p:spPr>
        <p:txBody>
          <a:bodyPr>
            <a:scene3d>
              <a:camera prst="orthographicFront"/>
              <a:lightRig rig="soft" dir="t">
                <a:rot lat="0" lon="0" rev="10800000"/>
              </a:lightRig>
            </a:scene3d>
            <a:sp3d>
              <a:bevelT w="27940" h="12700"/>
              <a:contourClr>
                <a:srgbClr val="DDDDDD"/>
              </a:contourClr>
            </a:sp3d>
          </a:bodyPr>
          <a:lstStyle/>
          <a:p>
            <a:pPr algn="ctr"/>
            <a:r>
              <a:rPr lang="es-AR" sz="6600" cap="none" spc="150" dirty="0" smtClean="0">
                <a:ln w="11430"/>
                <a:solidFill>
                  <a:srgbClr val="F8F8F8"/>
                </a:solidFill>
                <a:effectLst>
                  <a:outerShdw blurRad="25400" algn="tl" rotWithShape="0">
                    <a:srgbClr val="000000">
                      <a:alpha val="43000"/>
                    </a:srgbClr>
                  </a:outerShdw>
                </a:effectLst>
              </a:rPr>
              <a:t>¿</a:t>
            </a:r>
            <a:r>
              <a:rPr lang="es-AR" sz="6600" cap="none" spc="150" dirty="0" err="1" smtClean="0">
                <a:ln w="11430"/>
                <a:solidFill>
                  <a:srgbClr val="F8F8F8"/>
                </a:solidFill>
                <a:effectLst>
                  <a:outerShdw blurRad="25400" algn="tl" rotWithShape="0">
                    <a:srgbClr val="000000">
                      <a:alpha val="43000"/>
                    </a:srgbClr>
                  </a:outerShdw>
                </a:effectLst>
              </a:rPr>
              <a:t>Seras</a:t>
            </a:r>
            <a:r>
              <a:rPr lang="es-AR" sz="6600" cap="none" spc="150" dirty="0" smtClean="0">
                <a:ln w="11430"/>
                <a:solidFill>
                  <a:srgbClr val="F8F8F8"/>
                </a:solidFill>
                <a:effectLst>
                  <a:outerShdw blurRad="25400" algn="tl" rotWithShape="0">
                    <a:srgbClr val="000000">
                      <a:alpha val="43000"/>
                    </a:srgbClr>
                  </a:outerShdw>
                </a:effectLst>
              </a:rPr>
              <a:t> un Salmista entonces?</a:t>
            </a:r>
            <a:endParaRPr lang="es-AR" sz="6600" cap="none" spc="150" dirty="0">
              <a:ln w="11430"/>
              <a:solidFill>
                <a:srgbClr val="F8F8F8"/>
              </a:solidFill>
              <a:effectLst>
                <a:outerShdw blurRad="25400" algn="tl" rotWithShape="0">
                  <a:srgbClr val="000000">
                    <a:alpha val="43000"/>
                  </a:srgbClr>
                </a:outerShdw>
              </a:effectLst>
            </a:endParaRPr>
          </a:p>
        </p:txBody>
      </p:sp>
      <p:pic>
        <p:nvPicPr>
          <p:cNvPr id="16390" name="Picture 6" descr="http://1.bp.blogspot.com/_DLzqU-kFNpQ/SwKyDbYr9MI/AAAAAAAAEkg/pV_YiGPV34c/s1600/MUSICA.jpg"/>
          <p:cNvPicPr>
            <a:picLocks noChangeAspect="1" noChangeArrowheads="1"/>
          </p:cNvPicPr>
          <p:nvPr/>
        </p:nvPicPr>
        <p:blipFill>
          <a:blip r:embed="rId2" cstate="print"/>
          <a:srcRect/>
          <a:stretch>
            <a:fillRect/>
          </a:stretch>
        </p:blipFill>
        <p:spPr bwMode="auto">
          <a:xfrm>
            <a:off x="395536" y="3590925"/>
            <a:ext cx="8748464" cy="32670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Marcador de contenido"/>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graphicEl>
                                              <a:dgm id="{66E1AF76-43A7-49C9-AAA2-15481DBD8246}"/>
                                            </p:graphicEl>
                                          </p:spTgt>
                                        </p:tgtEl>
                                        <p:attrNameLst>
                                          <p:attrName>style.visibility</p:attrName>
                                        </p:attrNameLst>
                                      </p:cBhvr>
                                      <p:to>
                                        <p:strVal val="visible"/>
                                      </p:to>
                                    </p:set>
                                    <p:animEffect transition="in" filter="fade">
                                      <p:cBhvr>
                                        <p:cTn id="7" dur="2000"/>
                                        <p:tgtEl>
                                          <p:spTgt spid="10">
                                            <p:graphicEl>
                                              <a:dgm id="{66E1AF76-43A7-49C9-AAA2-15481DBD824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25A3AF2B-0932-4037-A0A0-540521F48772}"/>
                                            </p:graphicEl>
                                          </p:spTgt>
                                        </p:tgtEl>
                                        <p:attrNameLst>
                                          <p:attrName>style.visibility</p:attrName>
                                        </p:attrNameLst>
                                      </p:cBhvr>
                                      <p:to>
                                        <p:strVal val="visible"/>
                                      </p:to>
                                    </p:set>
                                    <p:animEffect transition="in" filter="fade">
                                      <p:cBhvr>
                                        <p:cTn id="10" dur="2000"/>
                                        <p:tgtEl>
                                          <p:spTgt spid="10">
                                            <p:graphicEl>
                                              <a:dgm id="{25A3AF2B-0932-4037-A0A0-540521F4877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D6DD86FF-6EF1-4C18-9696-96CBAA92190B}"/>
                                            </p:graphicEl>
                                          </p:spTgt>
                                        </p:tgtEl>
                                        <p:attrNameLst>
                                          <p:attrName>style.visibility</p:attrName>
                                        </p:attrNameLst>
                                      </p:cBhvr>
                                      <p:to>
                                        <p:strVal val="visible"/>
                                      </p:to>
                                    </p:set>
                                    <p:animEffect transition="in" filter="fade">
                                      <p:cBhvr>
                                        <p:cTn id="15" dur="2000"/>
                                        <p:tgtEl>
                                          <p:spTgt spid="10">
                                            <p:graphicEl>
                                              <a:dgm id="{D6DD86FF-6EF1-4C18-9696-96CBAA92190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A85FB960-C6EB-47EF-8E58-19CE7551822B}"/>
                                            </p:graphicEl>
                                          </p:spTgt>
                                        </p:tgtEl>
                                        <p:attrNameLst>
                                          <p:attrName>style.visibility</p:attrName>
                                        </p:attrNameLst>
                                      </p:cBhvr>
                                      <p:to>
                                        <p:strVal val="visible"/>
                                      </p:to>
                                    </p:set>
                                    <p:animEffect transition="in" filter="fade">
                                      <p:cBhvr>
                                        <p:cTn id="18" dur="2000"/>
                                        <p:tgtEl>
                                          <p:spTgt spid="10">
                                            <p:graphicEl>
                                              <a:dgm id="{A85FB960-C6EB-47EF-8E58-19CE7551822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graphicEl>
                                              <a:dgm id="{22950D7A-A6A5-4505-8087-B227C1565ED6}"/>
                                            </p:graphicEl>
                                          </p:spTgt>
                                        </p:tgtEl>
                                        <p:attrNameLst>
                                          <p:attrName>style.visibility</p:attrName>
                                        </p:attrNameLst>
                                      </p:cBhvr>
                                      <p:to>
                                        <p:strVal val="visible"/>
                                      </p:to>
                                    </p:set>
                                    <p:animEffect transition="in" filter="fade">
                                      <p:cBhvr>
                                        <p:cTn id="21" dur="2000"/>
                                        <p:tgtEl>
                                          <p:spTgt spid="10">
                                            <p:graphicEl>
                                              <a:dgm id="{22950D7A-A6A5-4505-8087-B227C1565ED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graphicEl>
                                              <a:dgm id="{1CA5C010-4E6A-4253-B6B9-56452EF8BB7E}"/>
                                            </p:graphicEl>
                                          </p:spTgt>
                                        </p:tgtEl>
                                        <p:attrNameLst>
                                          <p:attrName>style.visibility</p:attrName>
                                        </p:attrNameLst>
                                      </p:cBhvr>
                                      <p:to>
                                        <p:strVal val="visible"/>
                                      </p:to>
                                    </p:set>
                                    <p:animEffect transition="in" filter="fade">
                                      <p:cBhvr>
                                        <p:cTn id="26" dur="2000"/>
                                        <p:tgtEl>
                                          <p:spTgt spid="10">
                                            <p:graphicEl>
                                              <a:dgm id="{1CA5C010-4E6A-4253-B6B9-56452EF8BB7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graphicEl>
                                              <a:dgm id="{8D3C3A94-AF85-401C-8A08-65BE0D9FB967}"/>
                                            </p:graphicEl>
                                          </p:spTgt>
                                        </p:tgtEl>
                                        <p:attrNameLst>
                                          <p:attrName>style.visibility</p:attrName>
                                        </p:attrNameLst>
                                      </p:cBhvr>
                                      <p:to>
                                        <p:strVal val="visible"/>
                                      </p:to>
                                    </p:set>
                                    <p:animEffect transition="in" filter="fade">
                                      <p:cBhvr>
                                        <p:cTn id="29" dur="2000"/>
                                        <p:tgtEl>
                                          <p:spTgt spid="10">
                                            <p:graphicEl>
                                              <a:dgm id="{8D3C3A94-AF85-401C-8A08-65BE0D9FB96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graphicEl>
                                              <a:dgm id="{039E8042-8929-410B-AD36-1CB62E666E53}"/>
                                            </p:graphicEl>
                                          </p:spTgt>
                                        </p:tgtEl>
                                        <p:attrNameLst>
                                          <p:attrName>style.visibility</p:attrName>
                                        </p:attrNameLst>
                                      </p:cBhvr>
                                      <p:to>
                                        <p:strVal val="visible"/>
                                      </p:to>
                                    </p:set>
                                    <p:animEffect transition="in" filter="fade">
                                      <p:cBhvr>
                                        <p:cTn id="32" dur="2000"/>
                                        <p:tgtEl>
                                          <p:spTgt spid="10">
                                            <p:graphicEl>
                                              <a:dgm id="{039E8042-8929-410B-AD36-1CB62E666E5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9E890102-FD5E-479E-8EB9-E2441BA0184A}"/>
                                            </p:graphicEl>
                                          </p:spTgt>
                                        </p:tgtEl>
                                        <p:attrNameLst>
                                          <p:attrName>style.visibility</p:attrName>
                                        </p:attrNameLst>
                                      </p:cBhvr>
                                      <p:to>
                                        <p:strVal val="visible"/>
                                      </p:to>
                                    </p:set>
                                    <p:animEffect transition="in" filter="fade">
                                      <p:cBhvr>
                                        <p:cTn id="37" dur="2000"/>
                                        <p:tgtEl>
                                          <p:spTgt spid="10">
                                            <p:graphicEl>
                                              <a:dgm id="{9E890102-FD5E-479E-8EB9-E2441BA0184A}"/>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graphicEl>
                                              <a:dgm id="{BFD237BD-8207-4A68-9BC8-CD8D60330FB6}"/>
                                            </p:graphicEl>
                                          </p:spTgt>
                                        </p:tgtEl>
                                        <p:attrNameLst>
                                          <p:attrName>style.visibility</p:attrName>
                                        </p:attrNameLst>
                                      </p:cBhvr>
                                      <p:to>
                                        <p:strVal val="visible"/>
                                      </p:to>
                                    </p:set>
                                    <p:animEffect transition="in" filter="fade">
                                      <p:cBhvr>
                                        <p:cTn id="40" dur="2000"/>
                                        <p:tgtEl>
                                          <p:spTgt spid="10">
                                            <p:graphicEl>
                                              <a:dgm id="{BFD237BD-8207-4A68-9BC8-CD8D60330FB6}"/>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graphicEl>
                                              <a:dgm id="{8A25906F-F889-402C-9CEE-053653BDA021}"/>
                                            </p:graphicEl>
                                          </p:spTgt>
                                        </p:tgtEl>
                                        <p:attrNameLst>
                                          <p:attrName>style.visibility</p:attrName>
                                        </p:attrNameLst>
                                      </p:cBhvr>
                                      <p:to>
                                        <p:strVal val="visible"/>
                                      </p:to>
                                    </p:set>
                                    <p:animEffect transition="in" filter="fade">
                                      <p:cBhvr>
                                        <p:cTn id="43" dur="2000"/>
                                        <p:tgtEl>
                                          <p:spTgt spid="10">
                                            <p:graphicEl>
                                              <a:dgm id="{8A25906F-F889-402C-9CEE-053653BDA021}"/>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graphicEl>
                                              <a:dgm id="{D46F0EAC-5E4C-4F31-AD93-75FAA382005D}"/>
                                            </p:graphicEl>
                                          </p:spTgt>
                                        </p:tgtEl>
                                        <p:attrNameLst>
                                          <p:attrName>style.visibility</p:attrName>
                                        </p:attrNameLst>
                                      </p:cBhvr>
                                      <p:to>
                                        <p:strVal val="visible"/>
                                      </p:to>
                                    </p:set>
                                    <p:animEffect transition="in" filter="fade">
                                      <p:cBhvr>
                                        <p:cTn id="48" dur="2000"/>
                                        <p:tgtEl>
                                          <p:spTgt spid="10">
                                            <p:graphicEl>
                                              <a:dgm id="{D46F0EAC-5E4C-4F31-AD93-75FAA382005D}"/>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graphicEl>
                                              <a:dgm id="{6BAB28A6-6A7F-4DA4-8F4A-FE78EA1F9149}"/>
                                            </p:graphicEl>
                                          </p:spTgt>
                                        </p:tgtEl>
                                        <p:attrNameLst>
                                          <p:attrName>style.visibility</p:attrName>
                                        </p:attrNameLst>
                                      </p:cBhvr>
                                      <p:to>
                                        <p:strVal val="visible"/>
                                      </p:to>
                                    </p:set>
                                    <p:animEffect transition="in" filter="fade">
                                      <p:cBhvr>
                                        <p:cTn id="51" dur="2000"/>
                                        <p:tgtEl>
                                          <p:spTgt spid="10">
                                            <p:graphicEl>
                                              <a:dgm id="{6BAB28A6-6A7F-4DA4-8F4A-FE78EA1F9149}"/>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graphicEl>
                                              <a:dgm id="{09208D16-4D5C-438C-9579-ECF04CBB393C}"/>
                                            </p:graphicEl>
                                          </p:spTgt>
                                        </p:tgtEl>
                                        <p:attrNameLst>
                                          <p:attrName>style.visibility</p:attrName>
                                        </p:attrNameLst>
                                      </p:cBhvr>
                                      <p:to>
                                        <p:strVal val="visible"/>
                                      </p:to>
                                    </p:set>
                                    <p:animEffect transition="in" filter="fade">
                                      <p:cBhvr>
                                        <p:cTn id="54" dur="2000"/>
                                        <p:tgtEl>
                                          <p:spTgt spid="10">
                                            <p:graphicEl>
                                              <a:dgm id="{09208D16-4D5C-438C-9579-ECF04CBB393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lvl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764704"/>
            <a:ext cx="770485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es-AR" sz="4800" b="0" i="0" u="none" strike="noStrike" cap="none" normalizeH="0" baseline="0" dirty="0" smtClean="0">
                <a:ln>
                  <a:noFill/>
                </a:ln>
                <a:effectLst/>
                <a:latin typeface="Gill Sans MT" pitchFamily="34" charset="0"/>
                <a:ea typeface="Gill Sans MT" pitchFamily="34" charset="0"/>
                <a:cs typeface="Times New Roman" pitchFamily="18" charset="0"/>
              </a:rPr>
              <a:t>“…Jehová se ha buscado un varón conforme a su corazón,  al cual Jehová ha designado para que sea príncipe sobre su pueblo…”</a:t>
            </a:r>
          </a:p>
          <a:p>
            <a:pPr marL="0" marR="0" lvl="0" indent="0" algn="just" defTabSz="914400" rtl="0" eaLnBrk="1" fontAlgn="base" latinLnBrk="0" hangingPunct="1">
              <a:lnSpc>
                <a:spcPct val="100000"/>
              </a:lnSpc>
              <a:spcBef>
                <a:spcPct val="0"/>
              </a:spcBef>
              <a:spcAft>
                <a:spcPct val="0"/>
              </a:spcAft>
              <a:buClrTx/>
              <a:buSzTx/>
              <a:buFontTx/>
              <a:buNone/>
              <a:tabLst>
                <a:tab pos="2743200" algn="ctr"/>
                <a:tab pos="5486400" algn="r"/>
              </a:tabLst>
            </a:pPr>
            <a:endParaRPr kumimoji="0" lang="es-AR" sz="4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es-AR" sz="4800" b="0" i="0" u="none" strike="noStrike" cap="none" normalizeH="0" baseline="0" dirty="0" smtClean="0">
                <a:ln>
                  <a:noFill/>
                </a:ln>
                <a:effectLst/>
                <a:latin typeface="Gill Sans MT" pitchFamily="34" charset="0"/>
                <a:ea typeface="Gill Sans MT" pitchFamily="34" charset="0"/>
                <a:cs typeface="Times New Roman" pitchFamily="18" charset="0"/>
              </a:rPr>
              <a:t>1° Samuel 13:14</a:t>
            </a:r>
            <a:endParaRPr kumimoji="0" lang="es-AR" sz="8800" b="0" i="0" u="none" strike="noStrike" cap="none" normalizeH="0" baseline="0" dirty="0" smtClean="0">
              <a:ln>
                <a:noFill/>
              </a:ln>
              <a:effectLst/>
              <a:latin typeface="Arial" pitchFamily="34" charset="0"/>
              <a:cs typeface="Arial" pitchFamily="34" charset="0"/>
            </a:endParaRPr>
          </a:p>
        </p:txBody>
      </p:sp>
      <p:cxnSp>
        <p:nvCxnSpPr>
          <p:cNvPr id="10" name="9 Conector recto"/>
          <p:cNvCxnSpPr/>
          <p:nvPr/>
        </p:nvCxnSpPr>
        <p:spPr>
          <a:xfrm>
            <a:off x="2411760" y="2276872"/>
            <a:ext cx="586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10 Conector recto"/>
          <p:cNvCxnSpPr/>
          <p:nvPr/>
        </p:nvCxnSpPr>
        <p:spPr>
          <a:xfrm>
            <a:off x="4499992" y="3789040"/>
            <a:ext cx="381642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13 Conector recto"/>
          <p:cNvCxnSpPr/>
          <p:nvPr/>
        </p:nvCxnSpPr>
        <p:spPr>
          <a:xfrm>
            <a:off x="683568" y="4509120"/>
            <a:ext cx="2952328" cy="0"/>
          </a:xfrm>
          <a:prstGeom prst="line">
            <a:avLst/>
          </a:prstGeom>
        </p:spPr>
        <p:style>
          <a:lnRef idx="2">
            <a:schemeClr val="accent3"/>
          </a:lnRef>
          <a:fillRef idx="0">
            <a:schemeClr val="accent3"/>
          </a:fillRef>
          <a:effectRef idx="1">
            <a:schemeClr val="accent3"/>
          </a:effectRef>
          <a:fontRef idx="minor">
            <a:schemeClr val="tx1"/>
          </a:fontRef>
        </p:style>
      </p:cxnSp>
      <p:sp>
        <p:nvSpPr>
          <p:cNvPr id="17" name="Rectangle 1"/>
          <p:cNvSpPr>
            <a:spLocks noChangeArrowheads="1"/>
          </p:cNvSpPr>
          <p:nvPr/>
        </p:nvSpPr>
        <p:spPr bwMode="auto">
          <a:xfrm>
            <a:off x="611560" y="764704"/>
            <a:ext cx="770485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es-AR" sz="4800" b="0" i="0" u="none" strike="noStrike" cap="none" normalizeH="0" baseline="0" dirty="0" smtClean="0">
                <a:ln>
                  <a:noFill/>
                </a:ln>
                <a:effectLst/>
                <a:latin typeface="Gill Sans MT" pitchFamily="34" charset="0"/>
                <a:ea typeface="Gill Sans MT" pitchFamily="34" charset="0"/>
                <a:cs typeface="Times New Roman" pitchFamily="18" charset="0"/>
              </a:rPr>
              <a:t>“…Jehová se ha buscado un varón </a:t>
            </a:r>
            <a:r>
              <a:rPr kumimoji="0" lang="es-AR" sz="4800" b="0" i="0" u="none" strike="noStrike" cap="none" normalizeH="0" baseline="0" dirty="0" smtClean="0">
                <a:ln>
                  <a:noFill/>
                </a:ln>
                <a:solidFill>
                  <a:srgbClr val="FFFF00"/>
                </a:solidFill>
                <a:effectLst/>
                <a:latin typeface="Gill Sans MT" pitchFamily="34" charset="0"/>
                <a:ea typeface="Gill Sans MT" pitchFamily="34" charset="0"/>
                <a:cs typeface="Times New Roman" pitchFamily="18" charset="0"/>
              </a:rPr>
              <a:t>conforme a su corazón</a:t>
            </a:r>
            <a:r>
              <a:rPr kumimoji="0" lang="es-AR" sz="4800" b="0" i="0" u="none" strike="noStrike" cap="none" normalizeH="0" baseline="0" dirty="0" smtClean="0">
                <a:ln>
                  <a:noFill/>
                </a:ln>
                <a:effectLst/>
                <a:latin typeface="Gill Sans MT" pitchFamily="34" charset="0"/>
                <a:ea typeface="Gill Sans MT" pitchFamily="34" charset="0"/>
                <a:cs typeface="Times New Roman" pitchFamily="18" charset="0"/>
              </a:rPr>
              <a:t>,  al cual Jehová ha designado para que sea príncipe sobre su pueblo…”</a:t>
            </a:r>
          </a:p>
          <a:p>
            <a:pPr marL="0" marR="0" lvl="0" indent="0" algn="just" defTabSz="914400" rtl="0" eaLnBrk="1" fontAlgn="base" latinLnBrk="0" hangingPunct="1">
              <a:lnSpc>
                <a:spcPct val="100000"/>
              </a:lnSpc>
              <a:spcBef>
                <a:spcPct val="0"/>
              </a:spcBef>
              <a:spcAft>
                <a:spcPct val="0"/>
              </a:spcAft>
              <a:buClrTx/>
              <a:buSzTx/>
              <a:buFontTx/>
              <a:buNone/>
              <a:tabLst>
                <a:tab pos="2743200" algn="ctr"/>
                <a:tab pos="5486400" algn="r"/>
              </a:tabLst>
            </a:pPr>
            <a:endParaRPr kumimoji="0" lang="es-AR" sz="4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es-AR" sz="4800" b="0" i="0" u="none" strike="noStrike" cap="none" normalizeH="0" baseline="0" dirty="0" smtClean="0">
                <a:ln>
                  <a:noFill/>
                </a:ln>
                <a:effectLst/>
                <a:latin typeface="Gill Sans MT" pitchFamily="34" charset="0"/>
                <a:ea typeface="Gill Sans MT" pitchFamily="34" charset="0"/>
                <a:cs typeface="Times New Roman" pitchFamily="18" charset="0"/>
              </a:rPr>
              <a:t>1° Samuel 13:14</a:t>
            </a:r>
            <a:endParaRPr kumimoji="0" lang="es-AR" sz="88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Los Salmos…</a:t>
            </a:r>
            <a:endParaRPr lang="es-AR" dirty="0"/>
          </a:p>
        </p:txBody>
      </p:sp>
      <p:sp>
        <p:nvSpPr>
          <p:cNvPr id="3" name="2 Marcador de contenido"/>
          <p:cNvSpPr>
            <a:spLocks noGrp="1"/>
          </p:cNvSpPr>
          <p:nvPr>
            <p:ph idx="1"/>
          </p:nvPr>
        </p:nvSpPr>
        <p:spPr/>
        <p:txBody>
          <a:bodyPr/>
          <a:lstStyle/>
          <a:p>
            <a:r>
              <a:rPr lang="es-AR" dirty="0" smtClean="0"/>
              <a:t>En hebreo: </a:t>
            </a:r>
          </a:p>
          <a:p>
            <a:pPr lvl="1"/>
            <a:r>
              <a:rPr lang="es-AR" dirty="0" smtClean="0"/>
              <a:t>“</a:t>
            </a:r>
            <a:r>
              <a:rPr lang="es-AR" dirty="0" err="1" smtClean="0"/>
              <a:t>mizmor</a:t>
            </a:r>
            <a:r>
              <a:rPr lang="es-AR" dirty="0" smtClean="0"/>
              <a:t>” : poema con acompañamiento de </a:t>
            </a:r>
            <a:r>
              <a:rPr lang="es-AR" dirty="0" err="1" smtClean="0"/>
              <a:t>instrmento</a:t>
            </a:r>
            <a:endParaRPr lang="es-AR" dirty="0" smtClean="0"/>
          </a:p>
          <a:p>
            <a:pPr lvl="1"/>
            <a:endParaRPr lang="es-AR" dirty="0" smtClean="0"/>
          </a:p>
          <a:p>
            <a:r>
              <a:rPr lang="es-AR" dirty="0" smtClean="0"/>
              <a:t>En Griego:</a:t>
            </a:r>
          </a:p>
          <a:p>
            <a:pPr lvl="1"/>
            <a:r>
              <a:rPr lang="es-AR" dirty="0" smtClean="0"/>
              <a:t>“</a:t>
            </a:r>
            <a:r>
              <a:rPr lang="es-AR" dirty="0" err="1" smtClean="0"/>
              <a:t>psalmos</a:t>
            </a:r>
            <a:r>
              <a:rPr lang="es-AR" dirty="0" smtClean="0"/>
              <a:t>”: obras </a:t>
            </a:r>
            <a:r>
              <a:rPr lang="es-AR" dirty="0" err="1" smtClean="0"/>
              <a:t>poeticas</a:t>
            </a:r>
            <a:r>
              <a:rPr lang="es-AR" dirty="0" smtClean="0"/>
              <a:t> acompañadas de cuerdas (salterios)		</a:t>
            </a: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Salmistas y Ministerio</a:t>
            </a:r>
            <a:endParaRPr lang="es-AR" dirty="0"/>
          </a:p>
        </p:txBody>
      </p:sp>
      <p:sp>
        <p:nvSpPr>
          <p:cNvPr id="3" name="2 Marcador de contenido"/>
          <p:cNvSpPr>
            <a:spLocks noGrp="1"/>
          </p:cNvSpPr>
          <p:nvPr>
            <p:ph idx="1"/>
          </p:nvPr>
        </p:nvSpPr>
        <p:spPr>
          <a:xfrm>
            <a:off x="914400" y="1412776"/>
            <a:ext cx="7772400" cy="5445224"/>
          </a:xfrm>
        </p:spPr>
        <p:txBody>
          <a:bodyPr>
            <a:normAutofit/>
          </a:bodyPr>
          <a:lstStyle/>
          <a:p>
            <a:pPr algn="ctr"/>
            <a:r>
              <a:rPr lang="es-AR" sz="3200" dirty="0" smtClean="0"/>
              <a:t>¿son todos salmistas?</a:t>
            </a:r>
          </a:p>
          <a:p>
            <a:endParaRPr lang="es-AR" sz="3200" dirty="0" smtClean="0"/>
          </a:p>
          <a:p>
            <a:pPr algn="ctr">
              <a:buNone/>
            </a:pPr>
            <a:r>
              <a:rPr lang="es-AR" sz="4000" dirty="0" smtClean="0"/>
              <a:t>SALMISTA</a:t>
            </a:r>
          </a:p>
          <a:p>
            <a:pPr algn="ctr">
              <a:buNone/>
            </a:pPr>
            <a:r>
              <a:rPr lang="es-AR" sz="4000" dirty="0" smtClean="0"/>
              <a:t>=</a:t>
            </a:r>
          </a:p>
          <a:p>
            <a:pPr algn="ctr">
              <a:buNone/>
            </a:pPr>
            <a:r>
              <a:rPr lang="es-AR" sz="4000" dirty="0" smtClean="0"/>
              <a:t>Ministro de Alabanza y Adoración</a:t>
            </a:r>
          </a:p>
          <a:p>
            <a:pPr algn="ctr">
              <a:buNone/>
            </a:pPr>
            <a:endParaRPr lang="es-AR" sz="4000" dirty="0" smtClean="0"/>
          </a:p>
          <a:p>
            <a:pPr algn="ctr">
              <a:buNone/>
            </a:pPr>
            <a:r>
              <a:rPr lang="es-AR" sz="6600" b="1" dirty="0" smtClean="0">
                <a:solidFill>
                  <a:srgbClr val="FFFF00"/>
                </a:solidFill>
              </a:rPr>
              <a:t>“ M i n i s t e r i o ”</a:t>
            </a:r>
            <a:endParaRPr lang="es-AR" sz="66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1332760"/>
          </a:xfrm>
        </p:spPr>
        <p:txBody>
          <a:bodyPr/>
          <a:lstStyle/>
          <a:p>
            <a:r>
              <a:rPr lang="es-AR" dirty="0" smtClean="0"/>
              <a:t>¿Cuál es el don del Salmista?</a:t>
            </a:r>
            <a:endParaRPr lang="es-AR" dirty="0"/>
          </a:p>
        </p:txBody>
      </p:sp>
      <p:sp>
        <p:nvSpPr>
          <p:cNvPr id="3" name="2 Marcador de contenido"/>
          <p:cNvSpPr>
            <a:spLocks noGrp="1"/>
          </p:cNvSpPr>
          <p:nvPr>
            <p:ph idx="1"/>
          </p:nvPr>
        </p:nvSpPr>
        <p:spPr>
          <a:xfrm>
            <a:off x="914400" y="2276872"/>
            <a:ext cx="7772400" cy="648072"/>
          </a:xfrm>
        </p:spPr>
        <p:txBody>
          <a:bodyPr>
            <a:noAutofit/>
          </a:bodyPr>
          <a:lstStyle/>
          <a:p>
            <a:pPr algn="ctr">
              <a:buNone/>
            </a:pPr>
            <a:r>
              <a:rPr lang="es-AR" sz="4000" b="1" dirty="0" smtClean="0"/>
              <a:t>DON DE SERVICIO	</a:t>
            </a:r>
            <a:endParaRPr lang="es-AR" sz="4000" b="1" dirty="0"/>
          </a:p>
        </p:txBody>
      </p:sp>
      <p:sp>
        <p:nvSpPr>
          <p:cNvPr id="4" name="2 Marcador de contenido"/>
          <p:cNvSpPr txBox="1">
            <a:spLocks/>
          </p:cNvSpPr>
          <p:nvPr/>
        </p:nvSpPr>
        <p:spPr>
          <a:xfrm>
            <a:off x="971600" y="3861048"/>
            <a:ext cx="7772400" cy="2160240"/>
          </a:xfrm>
          <a:prstGeom prst="rect">
            <a:avLst/>
          </a:prstGeom>
        </p:spPr>
        <p:txBody>
          <a:bodyPr vert="horz">
            <a:noAutofit/>
          </a:bodyPr>
          <a:lstStyle/>
          <a:p>
            <a:pPr marL="411480" marR="0" lvl="0" indent="-342900" algn="ctr" defTabSz="914400" rtl="0" eaLnBrk="1" fontAlgn="auto" latinLnBrk="0" hangingPunct="1">
              <a:lnSpc>
                <a:spcPct val="100000"/>
              </a:lnSpc>
              <a:spcBef>
                <a:spcPts val="700"/>
              </a:spcBef>
              <a:spcAft>
                <a:spcPts val="0"/>
              </a:spcAft>
              <a:buClr>
                <a:schemeClr val="tx2"/>
              </a:buClr>
              <a:buSzPct val="95000"/>
              <a:buFont typeface="Wingdings"/>
              <a:buNone/>
              <a:tabLst/>
              <a:defRPr/>
            </a:pPr>
            <a:r>
              <a:rPr lang="es-AR" sz="3600" b="1" dirty="0" smtClean="0">
                <a:solidFill>
                  <a:schemeClr val="accent3"/>
                </a:solidFill>
              </a:rPr>
              <a:t>¿Te considerás un salmista?</a:t>
            </a:r>
          </a:p>
          <a:p>
            <a:pPr marL="411480" marR="0" lvl="0" indent="-342900" algn="ctr"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s-AR" sz="3600" b="1" i="0" u="none" strike="noStrike" kern="1200" cap="none" spc="0" normalizeH="0" baseline="0" noProof="0" dirty="0" smtClean="0">
                <a:ln>
                  <a:noFill/>
                </a:ln>
                <a:solidFill>
                  <a:schemeClr val="accent3"/>
                </a:solidFill>
                <a:effectLst/>
                <a:uLnTx/>
                <a:uFillTx/>
                <a:latin typeface="+mn-lt"/>
                <a:ea typeface="+mn-ea"/>
                <a:cs typeface="+mn-cs"/>
              </a:rPr>
              <a:t>Antes</a:t>
            </a:r>
            <a:r>
              <a:rPr kumimoji="0" lang="es-AR" sz="3600" b="1" i="0" u="none" strike="noStrike" kern="1200" cap="none" spc="0" normalizeH="0" noProof="0" dirty="0" smtClean="0">
                <a:ln>
                  <a:noFill/>
                </a:ln>
                <a:solidFill>
                  <a:schemeClr val="accent3"/>
                </a:solidFill>
                <a:effectLst/>
                <a:uLnTx/>
                <a:uFillTx/>
                <a:latin typeface="+mn-lt"/>
                <a:ea typeface="+mn-ea"/>
                <a:cs typeface="+mn-cs"/>
              </a:rPr>
              <a:t>  deberías considerar como estás sirviendo</a:t>
            </a:r>
            <a:endParaRPr kumimoji="0" lang="es-AR" sz="3600" b="1" i="0" u="none" strike="noStrike" kern="1200" cap="none" spc="0" normalizeH="0" baseline="0" noProof="0" dirty="0">
              <a:ln>
                <a:noFill/>
              </a:ln>
              <a:solidFill>
                <a:schemeClr val="accent3"/>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 Salmista David</a:t>
            </a:r>
            <a:endParaRPr lang="es-AR" dirty="0"/>
          </a:p>
        </p:txBody>
      </p:sp>
      <p:sp>
        <p:nvSpPr>
          <p:cNvPr id="3" name="2 Marcador de contenido"/>
          <p:cNvSpPr>
            <a:spLocks noGrp="1"/>
          </p:cNvSpPr>
          <p:nvPr>
            <p:ph idx="1"/>
          </p:nvPr>
        </p:nvSpPr>
        <p:spPr>
          <a:xfrm>
            <a:off x="899592" y="2348880"/>
            <a:ext cx="7772400" cy="2520280"/>
          </a:xfrm>
        </p:spPr>
        <p:txBody>
          <a:bodyPr>
            <a:normAutofit/>
          </a:bodyPr>
          <a:lstStyle/>
          <a:p>
            <a:pPr algn="ctr">
              <a:buNone/>
            </a:pPr>
            <a:r>
              <a:rPr lang="es-AR" sz="4400" dirty="0" smtClean="0"/>
              <a:t>David ejerció el Don de Servicio a través de la música.</a:t>
            </a:r>
            <a:endParaRPr lang="es-AR" sz="8800" b="1"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916832"/>
            <a:ext cx="7772400" cy="4176464"/>
          </a:xfrm>
        </p:spPr>
        <p:txBody>
          <a:bodyPr>
            <a:normAutofit lnSpcReduction="10000"/>
          </a:bodyPr>
          <a:lstStyle/>
          <a:p>
            <a:r>
              <a:rPr lang="es-AR" sz="4400" dirty="0" smtClean="0">
                <a:solidFill>
                  <a:schemeClr val="accent3"/>
                </a:solidFill>
              </a:rPr>
              <a:t>Aptitud </a:t>
            </a:r>
          </a:p>
          <a:p>
            <a:pPr lvl="1"/>
            <a:r>
              <a:rPr lang="es-AR" sz="3200" dirty="0" smtClean="0"/>
              <a:t>Tiene que ver con la calidad y la efectividad</a:t>
            </a:r>
          </a:p>
          <a:p>
            <a:pPr lvl="1">
              <a:buNone/>
            </a:pPr>
            <a:endParaRPr lang="es-AR" sz="3200" dirty="0" smtClean="0"/>
          </a:p>
          <a:p>
            <a:r>
              <a:rPr lang="es-AR" sz="4400" dirty="0" smtClean="0">
                <a:solidFill>
                  <a:schemeClr val="accent3"/>
                </a:solidFill>
              </a:rPr>
              <a:t>Actitud</a:t>
            </a:r>
          </a:p>
          <a:p>
            <a:pPr lvl="1"/>
            <a:r>
              <a:rPr lang="es-AR" sz="3200" dirty="0" smtClean="0"/>
              <a:t>Tiene que ver con la formas, la manera en que enfrento las situaciones</a:t>
            </a:r>
            <a:endParaRPr lang="es-AR" sz="8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La ACTITUD de David</a:t>
            </a:r>
            <a:endParaRPr lang="es-AR" dirty="0"/>
          </a:p>
        </p:txBody>
      </p:sp>
      <p:sp>
        <p:nvSpPr>
          <p:cNvPr id="3" name="2 Marcador de contenido"/>
          <p:cNvSpPr>
            <a:spLocks noGrp="1"/>
          </p:cNvSpPr>
          <p:nvPr>
            <p:ph idx="1"/>
          </p:nvPr>
        </p:nvSpPr>
        <p:spPr>
          <a:xfrm>
            <a:off x="899592" y="1916832"/>
            <a:ext cx="7772400" cy="4176464"/>
          </a:xfrm>
        </p:spPr>
        <p:txBody>
          <a:bodyPr>
            <a:normAutofit lnSpcReduction="10000"/>
          </a:bodyPr>
          <a:lstStyle/>
          <a:p>
            <a:r>
              <a:rPr lang="es-AR" sz="4400" dirty="0" smtClean="0">
                <a:solidFill>
                  <a:schemeClr val="accent3"/>
                </a:solidFill>
              </a:rPr>
              <a:t>Humildad</a:t>
            </a:r>
          </a:p>
          <a:p>
            <a:pPr lvl="1"/>
            <a:r>
              <a:rPr lang="es-AR" sz="3200" dirty="0" smtClean="0"/>
              <a:t>Supo esperar</a:t>
            </a:r>
          </a:p>
          <a:p>
            <a:pPr lvl="1"/>
            <a:r>
              <a:rPr lang="es-AR" sz="3200" dirty="0" smtClean="0"/>
              <a:t>Un mensaje para las  “Estrellas”</a:t>
            </a:r>
          </a:p>
          <a:p>
            <a:pPr lvl="1">
              <a:buNone/>
            </a:pPr>
            <a:endParaRPr lang="es-AR" sz="3200" dirty="0" smtClean="0"/>
          </a:p>
          <a:p>
            <a:r>
              <a:rPr lang="es-AR" sz="4400" dirty="0" smtClean="0">
                <a:solidFill>
                  <a:schemeClr val="accent3"/>
                </a:solidFill>
              </a:rPr>
              <a:t>Comunión con Dios</a:t>
            </a:r>
          </a:p>
          <a:p>
            <a:pPr lvl="1"/>
            <a:r>
              <a:rPr lang="es-AR" sz="3200" dirty="0" smtClean="0"/>
              <a:t>Expresaba lo que vivía (Sal 23 / Sal 8)</a:t>
            </a:r>
          </a:p>
          <a:p>
            <a:pPr lvl="1"/>
            <a:r>
              <a:rPr lang="es-AR" sz="3200" dirty="0" smtClean="0"/>
              <a:t>Eso le generaba confianza</a:t>
            </a:r>
            <a:endParaRPr lang="es-AR" sz="8400" dirty="0"/>
          </a:p>
        </p:txBody>
      </p:sp>
      <p:sp>
        <p:nvSpPr>
          <p:cNvPr id="4" name="1 Título"/>
          <p:cNvSpPr txBox="1">
            <a:spLocks/>
          </p:cNvSpPr>
          <p:nvPr/>
        </p:nvSpPr>
        <p:spPr>
          <a:xfrm>
            <a:off x="915328" y="512444"/>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4000" b="0" i="0" u="none" strike="noStrike" kern="1200" cap="none" spc="-100" normalizeH="0" baseline="0" noProof="0" dirty="0" smtClean="0">
                <a:ln>
                  <a:noFill/>
                </a:ln>
                <a:solidFill>
                  <a:schemeClr val="tx2">
                    <a:satMod val="200000"/>
                  </a:schemeClr>
                </a:solidFill>
                <a:effectLst/>
                <a:uLnTx/>
                <a:uFillTx/>
                <a:latin typeface="+mj-lt"/>
                <a:ea typeface="+mj-ea"/>
                <a:cs typeface="+mj-cs"/>
              </a:rPr>
              <a:t>La </a:t>
            </a:r>
            <a:r>
              <a:rPr lang="es-AR" sz="4000" b="1" u="sng" spc="-100" dirty="0" smtClean="0">
                <a:solidFill>
                  <a:schemeClr val="tx2">
                    <a:satMod val="200000"/>
                  </a:schemeClr>
                </a:solidFill>
                <a:latin typeface="+mj-lt"/>
                <a:ea typeface="+mj-ea"/>
                <a:cs typeface="+mj-cs"/>
              </a:rPr>
              <a:t>ACTITUD</a:t>
            </a:r>
            <a:r>
              <a:rPr kumimoji="0" lang="es-AR" sz="4000" b="0" i="0" u="none" strike="noStrike" kern="1200" cap="none" spc="-100" normalizeH="0" baseline="0" noProof="0" dirty="0" smtClean="0">
                <a:ln>
                  <a:noFill/>
                </a:ln>
                <a:solidFill>
                  <a:schemeClr val="tx2">
                    <a:satMod val="200000"/>
                  </a:schemeClr>
                </a:solidFill>
                <a:effectLst/>
                <a:uLnTx/>
                <a:uFillTx/>
                <a:latin typeface="+mj-lt"/>
                <a:ea typeface="+mj-ea"/>
                <a:cs typeface="+mj-cs"/>
              </a:rPr>
              <a:t> de David</a:t>
            </a:r>
            <a:endParaRPr kumimoji="0" lang="es-AR"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395</TotalTime>
  <Words>1826</Words>
  <Application>Microsoft Office PowerPoint</Application>
  <PresentationFormat>Presentación en pantalla (4:3)</PresentationFormat>
  <Paragraphs>158</Paragraphs>
  <Slides>15</Slides>
  <Notes>14</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Metro</vt:lpstr>
      <vt:lpstr>El salmista</vt:lpstr>
      <vt:lpstr>Diapositiva 2</vt:lpstr>
      <vt:lpstr>Diapositiva 3</vt:lpstr>
      <vt:lpstr>Los Salmos…</vt:lpstr>
      <vt:lpstr>Salmistas y Ministerio</vt:lpstr>
      <vt:lpstr>¿Cuál es el don del Salmista?</vt:lpstr>
      <vt:lpstr>El Salmista David</vt:lpstr>
      <vt:lpstr>Diapositiva 8</vt:lpstr>
      <vt:lpstr>La ACTITUD de David</vt:lpstr>
      <vt:lpstr>La APTITUD de David</vt:lpstr>
      <vt:lpstr>La APTITUD de David (1)</vt:lpstr>
      <vt:lpstr>La APTITUD de David (2)</vt:lpstr>
      <vt:lpstr>La APTITUD de David (3)</vt:lpstr>
      <vt:lpstr>La APTITUD de David (4)</vt:lpstr>
      <vt:lpstr>¿Seras un Salmista entonces?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salmista</dc:title>
  <dc:creator>Adrian</dc:creator>
  <cp:lastModifiedBy>Adrian</cp:lastModifiedBy>
  <cp:revision>24</cp:revision>
  <dcterms:created xsi:type="dcterms:W3CDTF">2010-08-27T23:12:05Z</dcterms:created>
  <dcterms:modified xsi:type="dcterms:W3CDTF">2010-08-28T05:47:21Z</dcterms:modified>
</cp:coreProperties>
</file>