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69" r:id="rId2"/>
    <p:sldId id="270" r:id="rId3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/>
          <a:lstStyle>
            <a:lvl1pPr marL="0" algn="r">
              <a:defRPr sz="480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26E7F79D-10D6-4D64-A2A9-45FB8C3DCC71}" type="datetimeFigureOut">
              <a:rPr lang="es-AR"/>
              <a:pPr>
                <a:defRPr/>
              </a:pPr>
              <a:t>26/11/2010</a:t>
            </a:fld>
            <a:endParaRPr lang="es-AR"/>
          </a:p>
        </p:txBody>
      </p:sp>
      <p:sp>
        <p:nvSpPr>
          <p:cNvPr id="6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FB699B6E-8E32-47F3-B6A2-C15E8D85598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7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7F35D-75E6-48E7-89DB-8DDE2F91B9E6}" type="datetimeFigureOut">
              <a:rPr lang="es-AR"/>
              <a:pPr>
                <a:defRPr/>
              </a:pPr>
              <a:t>26/11/2010</a:t>
            </a:fld>
            <a:endParaRPr lang="es-AR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2C595-1ED2-4C33-BF2B-0F1017736C0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CB34A-21D1-4C53-9E78-0C93E81E94F1}" type="datetimeFigureOut">
              <a:rPr lang="es-AR"/>
              <a:pPr>
                <a:defRPr/>
              </a:pPr>
              <a:t>26/11/2010</a:t>
            </a:fld>
            <a:endParaRPr lang="es-AR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5FE73-17BD-4983-9303-0029E01DE71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015A9E-5B52-4E66-90A3-9B66357D2099}" type="datetimeFigureOut">
              <a:rPr lang="es-AR"/>
              <a:pPr>
                <a:defRPr/>
              </a:pPr>
              <a:t>26/11/2010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CA5B1A-26EA-4519-BE77-124DDB36130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0125" y="3267075"/>
            <a:ext cx="74072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3818AB28-AE50-4675-9B05-7B8614F46893}" type="datetimeFigureOut">
              <a:rPr lang="es-AR"/>
              <a:pPr>
                <a:defRPr/>
              </a:pPr>
              <a:t>26/11/2010</a:t>
            </a:fld>
            <a:endParaRPr lang="es-AR"/>
          </a:p>
        </p:txBody>
      </p:sp>
      <p:sp>
        <p:nvSpPr>
          <p:cNvPr id="6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F292679D-97C7-4184-80D6-E63C35DF63F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7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B2F3128-C7FD-4591-8005-4A53E4A3FC3D}" type="datetimeFigureOut">
              <a:rPr lang="es-AR"/>
              <a:pPr>
                <a:defRPr/>
              </a:pPr>
              <a:t>26/11/2010</a:t>
            </a:fld>
            <a:endParaRPr lang="es-AR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B67A92-4535-4EEC-AA9F-E0A7E3F7DA4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617538" y="2165350"/>
            <a:ext cx="3748087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4800600" y="2165350"/>
            <a:ext cx="37496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9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5C426E-E31A-497A-9CF8-C63DCCE18448}" type="datetimeFigureOut">
              <a:rPr lang="es-AR"/>
              <a:pPr>
                <a:defRPr/>
              </a:pPr>
              <a:t>26/11/2010</a:t>
            </a:fld>
            <a:endParaRPr lang="es-AR"/>
          </a:p>
        </p:txBody>
      </p:sp>
      <p:sp>
        <p:nvSpPr>
          <p:cNvPr id="10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1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0C5399-5368-4EDB-82ED-4C9646B93FA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F960C2F-A86D-418C-931A-BE1AFA07B596}" type="datetimeFigureOut">
              <a:rPr lang="es-AR"/>
              <a:pPr>
                <a:defRPr/>
              </a:pPr>
              <a:t>26/11/2010</a:t>
            </a:fld>
            <a:endParaRPr lang="es-AR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3041FE8-B3EF-40B3-954E-403EF4E87B3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F0098-80F2-473F-A9E0-3E812AE40E52}" type="datetimeFigureOut">
              <a:rPr lang="es-AR"/>
              <a:pPr>
                <a:defRPr/>
              </a:pPr>
              <a:t>26/11/2010</a:t>
            </a:fld>
            <a:endParaRPr lang="es-AR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DD876-15C6-4C03-9E62-1EDAA927450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057775" y="1057275"/>
            <a:ext cx="3748088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FF33A9CD-3E94-4E6B-A918-790F77AF7DE9}" type="datetimeFigureOut">
              <a:rPr lang="es-AR"/>
              <a:pPr>
                <a:defRPr/>
              </a:pPr>
              <a:t>26/11/2010</a:t>
            </a:fld>
            <a:endParaRPr lang="es-AR"/>
          </a:p>
        </p:txBody>
      </p:sp>
      <p:sp>
        <p:nvSpPr>
          <p:cNvPr id="7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D3F29014-E6A7-440E-829A-E1A737A731C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8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5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DE5C40AB-FDFB-4EFD-B053-3DF766862DD9}" type="datetimeFigureOut">
              <a:rPr lang="es-AR"/>
              <a:pPr>
                <a:defRPr/>
              </a:pPr>
              <a:t>26/11/2010</a:t>
            </a:fld>
            <a:endParaRPr lang="es-AR"/>
          </a:p>
        </p:txBody>
      </p:sp>
      <p:sp>
        <p:nvSpPr>
          <p:cNvPr id="6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B63D644C-881B-4F94-B6AD-55CE2B4DAFF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7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1638" cy="274638"/>
          </a:xfrm>
          <a:prstGeom prst="rect">
            <a:avLst/>
          </a:prstGeom>
        </p:spPr>
        <p:txBody>
          <a:bodyPr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1963" cy="274638"/>
          </a:xfrm>
          <a:prstGeom prst="rect">
            <a:avLst/>
          </a:prstGeom>
        </p:spPr>
        <p:txBody>
          <a:bodyPr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AE058E8-0AEE-47F5-B38A-F8D0F499791D}" type="datetimeFigureOut">
              <a:rPr lang="es-AR"/>
              <a:pPr>
                <a:defRPr/>
              </a:pPr>
              <a:t>26/11/2010</a:t>
            </a:fld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</p:spPr>
        <p:txBody>
          <a:bodyPr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9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E311A49E-4E3E-443C-A133-C38332CB6E3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33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462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15" r:id="rId7"/>
    <p:sldLayoutId id="2147483924" r:id="rId8"/>
    <p:sldLayoutId id="2147483925" r:id="rId9"/>
    <p:sldLayoutId id="2147483916" r:id="rId10"/>
    <p:sldLayoutId id="2147483917" r:id="rId11"/>
  </p:sldLayoutIdLst>
  <p:txStyles>
    <p:titleStyle>
      <a:lvl1pPr marL="53975" indent="-53975" algn="r" rtl="0" eaLnBrk="0" fontAlgn="base" hangingPunct="0">
        <a:spcBef>
          <a:spcPct val="0"/>
        </a:spcBef>
        <a:spcAft>
          <a:spcPct val="0"/>
        </a:spcAft>
        <a:defRPr sz="4600" kern="1200">
          <a:solidFill>
            <a:srgbClr val="E7EACB"/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lvl2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2pPr>
      <a:lvl3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3pPr>
      <a:lvl4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4pPr>
      <a:lvl5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5pPr>
      <a:lvl6pPr marL="5111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6pPr>
      <a:lvl7pPr marL="9683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7pPr>
      <a:lvl8pPr marL="14255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8pPr>
      <a:lvl9pPr marL="18827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9pPr>
      <a:extLst/>
    </p:titleStyle>
    <p:bodyStyle>
      <a:lvl1pPr marL="292100" indent="-292100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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ts val="400"/>
        </a:spcBef>
        <a:spcAft>
          <a:spcPct val="0"/>
        </a:spcAft>
        <a:buClr>
          <a:schemeClr val="accent2"/>
        </a:buClr>
        <a:buSzPct val="9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190500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82563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IGLESIA\Matrimonios\Fireproof___A_prueba_de_Fuego___Trailer_Espa_ol.mp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1390650" y="6165850"/>
            <a:ext cx="6840538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1390650" y="620713"/>
            <a:ext cx="6840538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6" name="Fireproof___A_prueba_de_Fuego___Trailer_Espa_o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7950" y="1052513"/>
            <a:ext cx="6880225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7 CuadroTexto"/>
          <p:cNvSpPr txBox="1">
            <a:spLocks noChangeArrowheads="1"/>
          </p:cNvSpPr>
          <p:nvPr/>
        </p:nvSpPr>
        <p:spPr bwMode="auto">
          <a:xfrm>
            <a:off x="2411413" y="549275"/>
            <a:ext cx="5022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3200">
                <a:latin typeface="Rockwell" pitchFamily="18" charset="0"/>
              </a:rPr>
              <a:t>Miercoles 8 de diciembre</a:t>
            </a:r>
          </a:p>
        </p:txBody>
      </p:sp>
      <p:sp>
        <p:nvSpPr>
          <p:cNvPr id="10246" name="8 CuadroTexto"/>
          <p:cNvSpPr txBox="1">
            <a:spLocks noChangeArrowheads="1"/>
          </p:cNvSpPr>
          <p:nvPr/>
        </p:nvSpPr>
        <p:spPr bwMode="auto">
          <a:xfrm>
            <a:off x="1619672" y="107921"/>
            <a:ext cx="69506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AR" sz="3200" dirty="0" smtClean="0">
                <a:latin typeface="Rockwell" pitchFamily="18" charset="0"/>
              </a:rPr>
              <a:t>MATRIMONIOS:</a:t>
            </a:r>
            <a:endParaRPr lang="es-AR" sz="3200" dirty="0">
              <a:latin typeface="Rockwell" pitchFamily="18" charset="0"/>
            </a:endParaRPr>
          </a:p>
        </p:txBody>
      </p:sp>
      <p:sp>
        <p:nvSpPr>
          <p:cNvPr id="10247" name="9 CuadroTexto"/>
          <p:cNvSpPr txBox="1">
            <a:spLocks noChangeArrowheads="1"/>
          </p:cNvSpPr>
          <p:nvPr/>
        </p:nvSpPr>
        <p:spPr bwMode="auto">
          <a:xfrm>
            <a:off x="1979712" y="6084585"/>
            <a:ext cx="55018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AR" sz="3200" dirty="0" smtClean="0">
                <a:latin typeface="Rockwell" pitchFamily="18" charset="0"/>
              </a:rPr>
              <a:t>ULTIMA </a:t>
            </a:r>
            <a:r>
              <a:rPr lang="es-AR" sz="3200" dirty="0">
                <a:latin typeface="Rockwell" pitchFamily="18" charset="0"/>
              </a:rPr>
              <a:t>REUNION DEL AÑO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254000"/>
            <a:ext cx="8229600" cy="1143000"/>
          </a:xfrm>
        </p:spPr>
        <p:txBody>
          <a:bodyPr>
            <a:no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s-AR" sz="3200" b="1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ANUNCIO</a:t>
            </a:r>
            <a:r>
              <a:rPr lang="es-AR" sz="40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:</a:t>
            </a:r>
            <a:br>
              <a:rPr lang="es-AR" sz="40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s-AR" sz="40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Ultima reunión del año</a:t>
            </a:r>
            <a:endParaRPr lang="es-AR" sz="4000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1646238"/>
            <a:ext cx="8229600" cy="4525962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s-AR" dirty="0" smtClean="0"/>
              <a:t>MIERCOLES 8 DE DICIEMBRE</a:t>
            </a:r>
          </a:p>
          <a:p>
            <a:pPr marL="640080" lvl="1" eaLnBrk="1" fontAlgn="auto" hangingPunct="1">
              <a:spcAft>
                <a:spcPts val="0"/>
              </a:spcAft>
              <a:defRPr/>
            </a:pPr>
            <a:endParaRPr lang="es-AR" sz="2800" dirty="0" smtClean="0"/>
          </a:p>
          <a:p>
            <a:pPr marL="640080" lvl="1" eaLnBrk="1" fontAlgn="auto" hangingPunct="1">
              <a:spcAft>
                <a:spcPts val="0"/>
              </a:spcAft>
              <a:defRPr/>
            </a:pPr>
            <a:r>
              <a:rPr lang="es-AR" sz="2800" dirty="0" smtClean="0"/>
              <a:t>Almuerzo juntos (asadito)</a:t>
            </a:r>
          </a:p>
          <a:p>
            <a:pPr marL="640080" lvl="1" eaLnBrk="1" fontAlgn="auto" hangingPunct="1">
              <a:spcAft>
                <a:spcPts val="0"/>
              </a:spcAft>
              <a:defRPr/>
            </a:pPr>
            <a:r>
              <a:rPr lang="es-AR" sz="2800" dirty="0" smtClean="0"/>
              <a:t>Proyección de película </a:t>
            </a:r>
            <a:r>
              <a:rPr lang="es-AR" sz="2800" b="1" dirty="0" smtClean="0"/>
              <a:t>A Prueba </a:t>
            </a:r>
            <a:br>
              <a:rPr lang="es-AR" sz="2800" b="1" dirty="0" smtClean="0"/>
            </a:br>
            <a:r>
              <a:rPr lang="es-AR" sz="2800" b="1" dirty="0" smtClean="0"/>
              <a:t>de Fuego </a:t>
            </a:r>
            <a:r>
              <a:rPr lang="es-AR" sz="2800" dirty="0" smtClean="0"/>
              <a:t>(</a:t>
            </a:r>
            <a:r>
              <a:rPr lang="es-AR" sz="2800" dirty="0" err="1" smtClean="0"/>
              <a:t>FireProof</a:t>
            </a:r>
            <a:r>
              <a:rPr lang="es-AR" sz="2800" dirty="0" smtClean="0"/>
              <a:t>)</a:t>
            </a:r>
          </a:p>
          <a:p>
            <a:pPr marL="640080" lvl="1" eaLnBrk="1" fontAlgn="auto" hangingPunct="1">
              <a:spcAft>
                <a:spcPts val="0"/>
              </a:spcAft>
              <a:defRPr/>
            </a:pPr>
            <a:r>
              <a:rPr lang="es-AR" sz="2800" dirty="0" smtClean="0"/>
              <a:t>Actividad acerca de la película</a:t>
            </a:r>
          </a:p>
          <a:p>
            <a:pPr marL="640080" lvl="1" eaLnBrk="1" fontAlgn="auto" hangingPunct="1">
              <a:spcAft>
                <a:spcPts val="0"/>
              </a:spcAft>
              <a:defRPr/>
            </a:pPr>
            <a:r>
              <a:rPr lang="es-AR" sz="2800" dirty="0" smtClean="0"/>
              <a:t>Mateada</a:t>
            </a:r>
          </a:p>
          <a:p>
            <a:pPr marL="640080" lvl="1" eaLnBrk="1" fontAlgn="auto" hangingPunct="1">
              <a:spcAft>
                <a:spcPts val="0"/>
              </a:spcAft>
              <a:defRPr/>
            </a:pPr>
            <a:endParaRPr lang="es-AR" sz="2800" dirty="0" smtClean="0"/>
          </a:p>
          <a:p>
            <a:pPr marL="640080"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s-AR" sz="2400" dirty="0" smtClean="0"/>
              <a:t>LUGAR: </a:t>
            </a:r>
            <a:br>
              <a:rPr lang="es-AR" sz="2400" dirty="0" smtClean="0"/>
            </a:br>
            <a:r>
              <a:rPr lang="es-AR" sz="2400" dirty="0" smtClean="0"/>
              <a:t>Si el día esta lindo vamos a la casa del pastor.</a:t>
            </a:r>
          </a:p>
          <a:p>
            <a:pPr marL="640080"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s-AR" sz="2400" dirty="0" smtClean="0"/>
              <a:t>   Si el día es lluvioso en la iglesia</a:t>
            </a:r>
          </a:p>
        </p:txBody>
      </p:sp>
      <p:pic>
        <p:nvPicPr>
          <p:cNvPr id="11268" name="Picture 4" descr="http://t0.gstatic.com/images?q=tbn:ANd9GcQeA-6ZNAtMi8KA1tZlRIYO_jeVWAQOYfSQPFiZA0exX-XAuIw&amp;t=1&amp;usg=__5O2vPXQ8uwrEQOGQ2j28U9spY40=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1484313"/>
            <a:ext cx="2528888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414</TotalTime>
  <Words>26</Words>
  <Application>Microsoft Office PowerPoint</Application>
  <PresentationFormat>Presentación en pantalla (4:3)</PresentationFormat>
  <Paragraphs>13</Paragraphs>
  <Slides>2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Rockwell</vt:lpstr>
      <vt:lpstr>Wingdings 2</vt:lpstr>
      <vt:lpstr>Calibri</vt:lpstr>
      <vt:lpstr>Fundición</vt:lpstr>
      <vt:lpstr>Diapositiva 1</vt:lpstr>
      <vt:lpstr>ANUNCIO: Ultima reunión del año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Adrian</dc:creator>
  <cp:lastModifiedBy>Adrian</cp:lastModifiedBy>
  <cp:revision>28</cp:revision>
  <dcterms:created xsi:type="dcterms:W3CDTF">2010-10-30T13:05:03Z</dcterms:created>
  <dcterms:modified xsi:type="dcterms:W3CDTF">2010-11-26T21:20:00Z</dcterms:modified>
</cp:coreProperties>
</file>