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31/03/2012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A847CFC-816F-41D0-AAC0-9BF4FEBC753E}" type="datetimeFigureOut">
              <a:rPr lang="es-ES" smtClean="0"/>
              <a:t>31/03/2012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com.ar/imgres?q=dibujo+cara+persona+hablando&amp;hl=es&amp;gbv=2&amp;biw=1152&amp;bih=681&amp;tbm=isch&amp;tbnid=aeWM8d9Kv_6EoM:&amp;imgrefurl=http://blog.eternacadencia.com.ar/&amp;docid=gjE15ncp2EMZvM&amp;imgurl=http://eternacadencia.files.wordpress.com/2012/02/nene-raffo.jpg&amp;w=850&amp;h=850&amp;ei=n6c6T-P9FITXtgfaj4H4Cg&amp;zoom=1&amp;iact=rc&amp;dur=172&amp;sig=112494895077212175964&amp;page=10&amp;tbnh=158&amp;tbnw=158&amp;start=190&amp;ndsp=21&amp;ved=1t:429,r:11,s:190&amp;tx=68&amp;ty=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t0.gstatic.com/images?q=tbn:ANd9GcSXaRDdWqGJGumT0emLkEcULUb_1dPy7dxDqOkaOsuqRO4IGXR9D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m.ar/imgres?q=dibujo+planeta+tierra&amp;hl=es&amp;gbv=2&amp;biw=1152&amp;bih=681&amp;tbm=isch&amp;tbnid=-oPuwZsvuAc2aM:&amp;imgrefurl=http://www.scout.es/pobrezainfantil20noviembre2010/&amp;docid=kvsnGV0a0fE4CM&amp;imgurl=http://www.scout.es/imagenes7/Infancianoti1.jpg&amp;w=236&amp;h=197&amp;ei=u6k6T_vJPMW9twfoqOXnCg&amp;zoom=1&amp;iact=rc&amp;dur=422&amp;sig=112494895077212175964&amp;page=10&amp;tbnh=148&amp;tbnw=177&amp;start=190&amp;ndsp=21&amp;ved=1t:429,r:0,s:190&amp;tx=78&amp;ty=6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t2.gstatic.com/images?q=tbn:ANd9GcRUvp19UIu3E0VHT7Wq7m3xDwB1Xkvov_h-Tze9zVKVp4A0H8piuQ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Eva Engañada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ESCUELA DOMINICAL 2012 - CLASE 1</a:t>
            </a:r>
            <a:endParaRPr lang="es-AR" dirty="0"/>
          </a:p>
        </p:txBody>
      </p:sp>
      <p:pic>
        <p:nvPicPr>
          <p:cNvPr id="5" name="Picture 4" descr="D:\IGLESIA\imagenes\Logos\_LOGO_OK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35" y="404664"/>
            <a:ext cx="4587643" cy="15841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2495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http://t0.gstatic.com/images?q=tbn:ANd9GcSXaRDdWqGJGumT0emLkEcULUb_1dPy7dxDqOkaOsuqRO4IGXR9Dg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8443"/>
            <a:ext cx="4319736" cy="43197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4319736" y="548680"/>
            <a:ext cx="4716760" cy="2878832"/>
          </a:xfrm>
          <a:prstGeom prst="cloudCallout">
            <a:avLst>
              <a:gd name="adj1" fmla="val -68097"/>
              <a:gd name="adj2" fmla="val 30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rPr>
              <a:t>¿Engañado? ¿Quién? ¿Yo? Yo no estoy engañado… ¿lo estoy?</a:t>
            </a:r>
            <a:endParaRPr kumimoji="0" lang="es-AR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3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332656"/>
            <a:ext cx="6781800" cy="79208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¿Estas siendo engañado?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91680" y="1264601"/>
            <a:ext cx="7039744" cy="3886200"/>
          </a:xfrm>
        </p:spPr>
        <p:txBody>
          <a:bodyPr>
            <a:normAutofit/>
          </a:bodyPr>
          <a:lstStyle/>
          <a:p>
            <a:r>
              <a:rPr lang="es-AR" sz="3600" dirty="0" smtClean="0"/>
              <a:t>¿en cuanto a ti mismo?</a:t>
            </a:r>
          </a:p>
          <a:p>
            <a:r>
              <a:rPr lang="es-AR" sz="3600" dirty="0" smtClean="0"/>
              <a:t>¿en cuanto al salvador?</a:t>
            </a:r>
          </a:p>
          <a:p>
            <a:r>
              <a:rPr lang="es-AR" sz="3600" dirty="0" smtClean="0"/>
              <a:t>¿en cuanto al pecado?</a:t>
            </a:r>
          </a:p>
          <a:p>
            <a:r>
              <a:rPr lang="es-AR" sz="3600" dirty="0" smtClean="0"/>
              <a:t>¿en cuanto a la sociedad?</a:t>
            </a:r>
          </a:p>
          <a:p>
            <a:endParaRPr lang="es-AR" sz="36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956393" y="5157192"/>
            <a:ext cx="6781800" cy="100811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4400" dirty="0" smtClean="0"/>
              <a:t>La verdad es que es muy fácil ser engañado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225828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9701" y="1179808"/>
            <a:ext cx="4392488" cy="16002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Pensemos en la gente del mundo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03574" y="4005064"/>
            <a:ext cx="8424936" cy="1509936"/>
          </a:xfrm>
        </p:spPr>
        <p:txBody>
          <a:bodyPr>
            <a:noAutofit/>
          </a:bodyPr>
          <a:lstStyle/>
          <a:p>
            <a:r>
              <a:rPr lang="es-AR" sz="2800" dirty="0" smtClean="0"/>
              <a:t>En su mayoría… ¿están engañados? (Mateo 7:13-14)</a:t>
            </a:r>
          </a:p>
          <a:p>
            <a:r>
              <a:rPr lang="es-AR" sz="2800" dirty="0" smtClean="0"/>
              <a:t>Piensan que van por buen camino? (Proverbios 14:12)</a:t>
            </a:r>
          </a:p>
          <a:p>
            <a:r>
              <a:rPr lang="es-AR" sz="2800" dirty="0"/>
              <a:t>¿</a:t>
            </a:r>
            <a:r>
              <a:rPr lang="es-AR" sz="2800" dirty="0" smtClean="0"/>
              <a:t>Y Vos?</a:t>
            </a:r>
            <a:endParaRPr lang="es-AR" sz="2800" dirty="0"/>
          </a:p>
        </p:txBody>
      </p:sp>
      <p:pic>
        <p:nvPicPr>
          <p:cNvPr id="3074" name="Picture 2" descr="http://t2.gstatic.com/images?q=tbn:ANd9GcRUvp19UIu3E0VHT7Wq7m3xDwB1Xkvov_h-Tze9zVKVp4A0H8piuQ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48680"/>
            <a:ext cx="3423344" cy="286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28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54868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Vamos a la Biblia…¿Qué piensas de?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2204864"/>
            <a:ext cx="7543800" cy="3886200"/>
          </a:xfrm>
        </p:spPr>
        <p:txBody>
          <a:bodyPr>
            <a:normAutofit/>
          </a:bodyPr>
          <a:lstStyle/>
          <a:p>
            <a:r>
              <a:rPr lang="es-AR" sz="5400" dirty="0" smtClean="0"/>
              <a:t>Mateo 24:4</a:t>
            </a:r>
          </a:p>
          <a:p>
            <a:r>
              <a:rPr lang="es-AR" sz="5400" dirty="0" smtClean="0"/>
              <a:t>Mateo 24:5,11</a:t>
            </a:r>
          </a:p>
          <a:p>
            <a:r>
              <a:rPr lang="es-AR" sz="5400" dirty="0" smtClean="0"/>
              <a:t>2 Timoteo 3:13</a:t>
            </a:r>
          </a:p>
        </p:txBody>
      </p:sp>
    </p:spTree>
    <p:extLst>
      <p:ext uri="{BB962C8B-B14F-4D97-AF65-F5344CB8AC3E}">
        <p14:creationId xmlns:p14="http://schemas.microsoft.com/office/powerpoint/2010/main" val="5024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54868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Hay varios tipos de personas…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2204864"/>
            <a:ext cx="7543800" cy="3886200"/>
          </a:xfrm>
        </p:spPr>
        <p:txBody>
          <a:bodyPr>
            <a:normAutofit/>
          </a:bodyPr>
          <a:lstStyle/>
          <a:p>
            <a:r>
              <a:rPr lang="es-AR" sz="4800" dirty="0" smtClean="0"/>
              <a:t>Los engañadores</a:t>
            </a:r>
          </a:p>
          <a:p>
            <a:r>
              <a:rPr lang="es-AR" sz="4800" dirty="0" smtClean="0"/>
              <a:t>Los que son engañados</a:t>
            </a:r>
          </a:p>
          <a:p>
            <a:r>
              <a:rPr lang="es-AR" sz="4800" dirty="0" smtClean="0"/>
              <a:t>Los que no son engañados</a:t>
            </a:r>
            <a:br>
              <a:rPr lang="es-AR" sz="4800" dirty="0" smtClean="0"/>
            </a:br>
            <a:r>
              <a:rPr lang="es-AR" sz="4000" dirty="0" smtClean="0"/>
              <a:t>¿Por qué no son engañados?</a:t>
            </a:r>
            <a:endParaRPr lang="es-AR" sz="4800" dirty="0" smtClean="0"/>
          </a:p>
          <a:p>
            <a:endParaRPr lang="es-AR" sz="4800" dirty="0" smtClean="0"/>
          </a:p>
        </p:txBody>
      </p:sp>
    </p:spTree>
    <p:extLst>
      <p:ext uri="{BB962C8B-B14F-4D97-AF65-F5344CB8AC3E}">
        <p14:creationId xmlns:p14="http://schemas.microsoft.com/office/powerpoint/2010/main" val="33042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54868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No son engañados porque…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2204864"/>
            <a:ext cx="7543800" cy="3886200"/>
          </a:xfrm>
        </p:spPr>
        <p:txBody>
          <a:bodyPr/>
          <a:lstStyle/>
          <a:p>
            <a:pPr marL="0" indent="0">
              <a:buNone/>
            </a:pPr>
            <a:r>
              <a:rPr lang="es-AR" sz="2800" dirty="0"/>
              <a:t> </a:t>
            </a:r>
            <a:r>
              <a:rPr lang="es-AR" sz="2800" b="1" baseline="30000" dirty="0"/>
              <a:t>31</a:t>
            </a:r>
            <a:r>
              <a:rPr lang="es-AR" sz="2800" dirty="0"/>
              <a:t> Dijo entonces Jesús a los judíos que habían creído en él: Si vosotros permaneciereis en mi palabra, seréis verdaderamente mis discípulos;    </a:t>
            </a:r>
            <a:r>
              <a:rPr lang="es-AR" sz="2800" b="1" baseline="30000" dirty="0"/>
              <a:t>32</a:t>
            </a:r>
            <a:r>
              <a:rPr lang="es-AR" sz="2800" dirty="0"/>
              <a:t> y conoceréis la verdad, y la verdad os hará libres</a:t>
            </a:r>
            <a:r>
              <a:rPr lang="es-AR" sz="2800" dirty="0" smtClean="0"/>
              <a:t>.</a:t>
            </a:r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r>
              <a:rPr lang="es-AR" sz="2800" smtClean="0"/>
              <a:t>Juan 8:31-32</a:t>
            </a:r>
            <a:endParaRPr lang="es-AR" sz="2800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691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Proxima</a:t>
            </a:r>
            <a:r>
              <a:rPr lang="es-AR" dirty="0" smtClean="0"/>
              <a:t> semana…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3600" dirty="0" smtClean="0"/>
              <a:t>Aprender Juan 8:31-32</a:t>
            </a:r>
          </a:p>
          <a:p>
            <a:r>
              <a:rPr lang="es-AR" sz="3600" dirty="0" smtClean="0"/>
              <a:t>Leer </a:t>
            </a:r>
            <a:r>
              <a:rPr lang="es-AR" sz="3600" dirty="0" err="1" smtClean="0"/>
              <a:t>Genesis</a:t>
            </a:r>
            <a:r>
              <a:rPr lang="es-AR" sz="3600" dirty="0" smtClean="0"/>
              <a:t> 3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7871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44</TotalTime>
  <Words>146</Words>
  <Application>Microsoft Office PowerPoint</Application>
  <PresentationFormat>Presentación en pantalla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NewsPrint</vt:lpstr>
      <vt:lpstr>Eva Engañada</vt:lpstr>
      <vt:lpstr>Presentación de PowerPoint</vt:lpstr>
      <vt:lpstr>¿Estas siendo engañado?</vt:lpstr>
      <vt:lpstr>Pensemos en la gente del mundo</vt:lpstr>
      <vt:lpstr>Vamos a la Biblia…¿Qué piensas de?</vt:lpstr>
      <vt:lpstr>Hay varios tipos de personas…</vt:lpstr>
      <vt:lpstr>No son engañados porque…</vt:lpstr>
      <vt:lpstr>Proxima semana…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</dc:title>
  <dc:creator>Adrian</dc:creator>
  <cp:lastModifiedBy>Adrian</cp:lastModifiedBy>
  <cp:revision>5</cp:revision>
  <dcterms:created xsi:type="dcterms:W3CDTF">2012-03-31T23:43:26Z</dcterms:created>
  <dcterms:modified xsi:type="dcterms:W3CDTF">2012-04-01T00:38:38Z</dcterms:modified>
</cp:coreProperties>
</file>