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8" r:id="rId3"/>
    <p:sldId id="260" r:id="rId4"/>
    <p:sldId id="262" r:id="rId5"/>
    <p:sldId id="261" r:id="rId6"/>
    <p:sldId id="263" r:id="rId7"/>
    <p:sldId id="259" r:id="rId8"/>
    <p:sldId id="257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C23D6-8EA8-42BA-876A-1208B26B1862}" type="datetimeFigureOut">
              <a:rPr lang="es-AR" smtClean="0"/>
              <a:t>26/09/2009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09D73-074B-4B8B-9AF9-FEFF350FA738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09D73-074B-4B8B-9AF9-FEFF350FA738}" type="slidenum">
              <a:rPr lang="es-AR" smtClean="0"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09D73-074B-4B8B-9AF9-FEFF350FA738}" type="slidenum">
              <a:rPr lang="es-AR" smtClean="0"/>
              <a:t>2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09D73-074B-4B8B-9AF9-FEFF350FA738}" type="slidenum">
              <a:rPr lang="es-AR" smtClean="0"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09D73-074B-4B8B-9AF9-FEFF350FA738}" type="slidenum">
              <a:rPr lang="es-AR" smtClean="0"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09D73-074B-4B8B-9AF9-FEFF350FA738}" type="slidenum">
              <a:rPr lang="es-AR" smtClean="0"/>
              <a:t>5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09D73-074B-4B8B-9AF9-FEFF350FA738}" type="slidenum">
              <a:rPr lang="es-AR" smtClean="0"/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09D73-074B-4B8B-9AF9-FEFF350FA738}" type="slidenum">
              <a:rPr lang="es-AR" smtClean="0"/>
              <a:t>7</a:t>
            </a:fld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09D73-074B-4B8B-9AF9-FEFF350FA738}" type="slidenum">
              <a:rPr lang="es-AR" smtClean="0"/>
              <a:t>8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Título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8176-9C9A-462E-8F20-2F4D84701847}" type="datetimeFigureOut">
              <a:rPr lang="es-AR" smtClean="0"/>
              <a:t>26/09/2009</a:t>
            </a:fld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5F4DA6-0EC2-401F-BD5A-849A260B5CCB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8176-9C9A-462E-8F20-2F4D84701847}" type="datetimeFigureOut">
              <a:rPr lang="es-AR" smtClean="0"/>
              <a:t>26/09/2009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DA6-0EC2-401F-BD5A-849A260B5CC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8176-9C9A-462E-8F20-2F4D84701847}" type="datetimeFigureOut">
              <a:rPr lang="es-AR" smtClean="0"/>
              <a:t>26/09/2009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DA6-0EC2-401F-BD5A-849A260B5CC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12E8176-9C9A-462E-8F20-2F4D84701847}" type="datetimeFigureOut">
              <a:rPr lang="es-AR" smtClean="0"/>
              <a:t>26/09/2009</a:t>
            </a:fld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D5F4DA6-0EC2-401F-BD5A-849A260B5CCB}" type="slidenum">
              <a:rPr lang="es-AR" smtClean="0"/>
              <a:t>‹Nº›</a:t>
            </a:fld>
            <a:endParaRPr lang="es-AR"/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8176-9C9A-462E-8F20-2F4D84701847}" type="datetimeFigureOut">
              <a:rPr lang="es-AR" smtClean="0"/>
              <a:t>26/09/2009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DA6-0EC2-401F-BD5A-849A260B5CCB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8176-9C9A-462E-8F20-2F4D84701847}" type="datetimeFigureOut">
              <a:rPr lang="es-AR" smtClean="0"/>
              <a:t>26/09/2009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DA6-0EC2-401F-BD5A-849A260B5CCB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DA6-0EC2-401F-BD5A-849A260B5CCB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8176-9C9A-462E-8F20-2F4D84701847}" type="datetimeFigureOut">
              <a:rPr lang="es-AR" smtClean="0"/>
              <a:t>26/09/2009</a:t>
            </a:fld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2" name="31 Marcador de contenido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4" name="33 Marcador de contenido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8176-9C9A-462E-8F20-2F4D84701847}" type="datetimeFigureOut">
              <a:rPr lang="es-AR" smtClean="0"/>
              <a:t>26/09/2009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DA6-0EC2-401F-BD5A-849A260B5CCB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8176-9C9A-462E-8F20-2F4D84701847}" type="datetimeFigureOut">
              <a:rPr lang="es-AR" smtClean="0"/>
              <a:t>26/09/2009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DA6-0EC2-401F-BD5A-849A260B5CC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contenido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1" name="30 Título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12E8176-9C9A-462E-8F20-2F4D84701847}" type="datetimeFigureOut">
              <a:rPr lang="es-AR" smtClean="0"/>
              <a:t>26/09/2009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5F4DA6-0EC2-401F-BD5A-849A260B5CCB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8176-9C9A-462E-8F20-2F4D84701847}" type="datetimeFigureOut">
              <a:rPr lang="es-AR" smtClean="0"/>
              <a:t>26/09/2009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5F4DA6-0EC2-401F-BD5A-849A260B5CCB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12E8176-9C9A-462E-8F20-2F4D84701847}" type="datetimeFigureOut">
              <a:rPr lang="es-AR" smtClean="0"/>
              <a:t>26/09/2009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D5F4DA6-0EC2-401F-BD5A-849A260B5CCB}" type="slidenum">
              <a:rPr lang="es-AR" smtClean="0"/>
              <a:t>‹Nº›</a:t>
            </a:fld>
            <a:endParaRPr lang="es-AR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929190" y="428604"/>
            <a:ext cx="3786214" cy="1143000"/>
          </a:xfrm>
        </p:spPr>
        <p:txBody>
          <a:bodyPr>
            <a:noAutofit/>
          </a:bodyPr>
          <a:lstStyle/>
          <a:p>
            <a:pPr algn="r"/>
            <a:r>
              <a:rPr lang="es-AR" sz="3200" dirty="0" smtClean="0">
                <a:solidFill>
                  <a:schemeClr val="tx2"/>
                </a:solidFill>
              </a:rPr>
              <a:t>Sábado 26 de </a:t>
            </a:r>
          </a:p>
          <a:p>
            <a:pPr algn="r"/>
            <a:r>
              <a:rPr lang="es-AR" sz="3200" dirty="0" smtClean="0">
                <a:solidFill>
                  <a:schemeClr val="tx2"/>
                </a:solidFill>
              </a:rPr>
              <a:t>Septiembre </a:t>
            </a:r>
          </a:p>
          <a:p>
            <a:pPr algn="r"/>
            <a:r>
              <a:rPr lang="es-AR" sz="3200" dirty="0" smtClean="0">
                <a:solidFill>
                  <a:schemeClr val="tx2"/>
                </a:solidFill>
              </a:rPr>
              <a:t>de 2009</a:t>
            </a:r>
            <a:endParaRPr lang="es-AR" sz="3200" dirty="0">
              <a:solidFill>
                <a:schemeClr val="tx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1538" y="4214818"/>
            <a:ext cx="8305800" cy="1981200"/>
          </a:xfrm>
        </p:spPr>
        <p:txBody>
          <a:bodyPr/>
          <a:lstStyle/>
          <a:p>
            <a:r>
              <a:rPr lang="es-AR" sz="5400" dirty="0" smtClean="0"/>
              <a:t> Bienvenidos a la </a:t>
            </a:r>
            <a:br>
              <a:rPr lang="es-AR" sz="5400" dirty="0" smtClean="0"/>
            </a:br>
            <a:r>
              <a:rPr lang="es-AR" sz="5400" dirty="0" smtClean="0"/>
              <a:t>Reunión de Matrimonios</a:t>
            </a:r>
            <a:endParaRPr lang="es-AR" sz="5400" dirty="0"/>
          </a:p>
        </p:txBody>
      </p:sp>
      <p:pic>
        <p:nvPicPr>
          <p:cNvPr id="4" name="3 Imagen" descr="logo_mdv200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772439">
            <a:off x="-498648" y="657894"/>
            <a:ext cx="6429420" cy="3729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solidFill>
                  <a:schemeClr val="tx2"/>
                </a:solidFill>
              </a:rPr>
              <a:t>Sábado 26 de Septiembre de 2009</a:t>
            </a:r>
          </a:p>
          <a:p>
            <a:r>
              <a:rPr lang="es-AR" sz="2800" dirty="0" smtClean="0">
                <a:solidFill>
                  <a:schemeClr val="tx2"/>
                </a:solidFill>
              </a:rPr>
              <a:t>Manantial de Vida - </a:t>
            </a:r>
            <a:r>
              <a:rPr lang="es-AR" sz="2800" dirty="0" err="1" smtClean="0">
                <a:solidFill>
                  <a:schemeClr val="tx2"/>
                </a:solidFill>
              </a:rPr>
              <a:t>Témperley</a:t>
            </a:r>
            <a:endParaRPr lang="es-AR" sz="2800" dirty="0">
              <a:solidFill>
                <a:schemeClr val="tx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6000" dirty="0" smtClean="0">
                <a:solidFill>
                  <a:schemeClr val="tx1"/>
                </a:solidFill>
              </a:rPr>
              <a:t> Bienvenidos a la </a:t>
            </a:r>
            <a:br>
              <a:rPr lang="es-AR" sz="6000" dirty="0" smtClean="0">
                <a:solidFill>
                  <a:schemeClr val="tx1"/>
                </a:solidFill>
              </a:rPr>
            </a:br>
            <a:r>
              <a:rPr lang="es-AR" sz="6000" dirty="0" smtClean="0">
                <a:solidFill>
                  <a:schemeClr val="tx1"/>
                </a:solidFill>
              </a:rPr>
              <a:t>Reunión de Matrimonios</a:t>
            </a:r>
            <a:endParaRPr lang="es-AR" sz="6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4000" dirty="0" smtClean="0"/>
              <a:t>¿</a:t>
            </a:r>
            <a:r>
              <a:rPr lang="es-AR" sz="4000" dirty="0" smtClean="0"/>
              <a:t>Qué es?</a:t>
            </a:r>
          </a:p>
          <a:p>
            <a:r>
              <a:rPr lang="es-AR" sz="4000" dirty="0" smtClean="0"/>
              <a:t>¿Para que sirve?</a:t>
            </a:r>
            <a:endParaRPr lang="es-AR" sz="40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Para las chicas….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5" name="4 Imagen" descr="FILTR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2214554"/>
            <a:ext cx="3810000" cy="382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4000" dirty="0" smtClean="0"/>
              <a:t>¿</a:t>
            </a:r>
            <a:r>
              <a:rPr lang="es-AR" sz="4000" dirty="0" smtClean="0"/>
              <a:t>Qué es?</a:t>
            </a:r>
          </a:p>
          <a:p>
            <a:r>
              <a:rPr lang="es-AR" sz="4000" dirty="0" smtClean="0"/>
              <a:t>¿Para que sirve?</a:t>
            </a:r>
            <a:endParaRPr lang="es-AR" sz="40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Para las chicas….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5" name="4 Imagen" descr="FILTR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2907953"/>
            <a:ext cx="3810000" cy="2435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4000" dirty="0" smtClean="0"/>
              <a:t>¿</a:t>
            </a:r>
            <a:r>
              <a:rPr lang="es-AR" sz="4000" dirty="0" smtClean="0"/>
              <a:t>Qué es?</a:t>
            </a:r>
          </a:p>
          <a:p>
            <a:r>
              <a:rPr lang="es-AR" sz="4000" dirty="0" smtClean="0"/>
              <a:t>¿Para que sirve?</a:t>
            </a:r>
            <a:endParaRPr lang="es-AR" sz="40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Para las chicas….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5" name="4 Imagen" descr="FILTR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0611" y="2214554"/>
            <a:ext cx="2867025" cy="382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>
          <a:xfrm>
            <a:off x="4643438" y="428604"/>
            <a:ext cx="3714776" cy="54292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2143116"/>
            <a:ext cx="3757610" cy="319088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AR" sz="5400" dirty="0" smtClean="0"/>
              <a:t>¿para que </a:t>
            </a:r>
          </a:p>
          <a:p>
            <a:pPr algn="ctr">
              <a:buNone/>
            </a:pPr>
            <a:r>
              <a:rPr lang="es-AR" sz="5400" dirty="0" smtClean="0"/>
              <a:t>d</a:t>
            </a:r>
            <a:r>
              <a:rPr lang="es-AR" sz="5400" dirty="0" smtClean="0"/>
              <a:t>eporte son?</a:t>
            </a:r>
            <a:endParaRPr lang="es-AR" sz="54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Para las chicas….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8" name="7 Imagen" descr="VOLLEY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0826" y="3714752"/>
            <a:ext cx="1643074" cy="1643074"/>
          </a:xfrm>
          <a:prstGeom prst="rect">
            <a:avLst/>
          </a:prstGeom>
        </p:spPr>
      </p:pic>
      <p:pic>
        <p:nvPicPr>
          <p:cNvPr id="7" name="6 Imagen" descr="Pelota_Teni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15140" y="2358859"/>
            <a:ext cx="1500198" cy="1492697"/>
          </a:xfrm>
          <a:prstGeom prst="rect">
            <a:avLst/>
          </a:prstGeom>
        </p:spPr>
      </p:pic>
      <p:pic>
        <p:nvPicPr>
          <p:cNvPr id="10" name="9 Imagen" descr="bola-beisbol-dur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57752" y="2285992"/>
            <a:ext cx="1643064" cy="1643064"/>
          </a:xfrm>
          <a:prstGeom prst="rect">
            <a:avLst/>
          </a:prstGeom>
        </p:spPr>
      </p:pic>
      <p:pic>
        <p:nvPicPr>
          <p:cNvPr id="6" name="5 Imagen" descr="basquet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57752" y="3786190"/>
            <a:ext cx="1428760" cy="1428760"/>
          </a:xfrm>
          <a:prstGeom prst="rect">
            <a:avLst/>
          </a:prstGeom>
        </p:spPr>
      </p:pic>
      <p:pic>
        <p:nvPicPr>
          <p:cNvPr id="9" name="8 Imagen" descr="GOLF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00628" y="928670"/>
            <a:ext cx="1285884" cy="1285884"/>
          </a:xfrm>
          <a:prstGeom prst="rect">
            <a:avLst/>
          </a:prstGeom>
        </p:spPr>
      </p:pic>
      <p:pic>
        <p:nvPicPr>
          <p:cNvPr id="3074" name="Picture 2" descr="http://www.oldchristians.org/images/news/big/pelota%20de%20futbol%20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72264" y="857232"/>
            <a:ext cx="1578130" cy="1500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 clásico…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Gracias por haber venido!</a:t>
            </a:r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Hasta la próxima reunión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79</TotalTime>
  <Words>94</Words>
  <Application>Microsoft Office PowerPoint</Application>
  <PresentationFormat>Presentación en pantalla (4:3)</PresentationFormat>
  <Paragraphs>30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Papel</vt:lpstr>
      <vt:lpstr> Bienvenidos a la  Reunión de Matrimonios</vt:lpstr>
      <vt:lpstr> Bienvenidos a la  Reunión de Matrimonios</vt:lpstr>
      <vt:lpstr>Para las chicas….</vt:lpstr>
      <vt:lpstr>Para las chicas….</vt:lpstr>
      <vt:lpstr>Para las chicas….</vt:lpstr>
      <vt:lpstr>Para las chicas….</vt:lpstr>
      <vt:lpstr>Un clásico…</vt:lpstr>
      <vt:lpstr>Hasta la próxima reunión</vt:lpstr>
    </vt:vector>
  </TitlesOfParts>
  <Company>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Adrian</dc:creator>
  <cp:lastModifiedBy>Adrian</cp:lastModifiedBy>
  <cp:revision>8</cp:revision>
  <dcterms:created xsi:type="dcterms:W3CDTF">2009-09-26T19:07:42Z</dcterms:created>
  <dcterms:modified xsi:type="dcterms:W3CDTF">2009-09-26T20:26:42Z</dcterms:modified>
</cp:coreProperties>
</file>