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15499-251D-4DFB-A6B8-3C3760DE604F}" type="doc">
      <dgm:prSet loTypeId="urn:microsoft.com/office/officeart/2005/8/layout/bProcess2" loCatId="process" qsTypeId="urn:microsoft.com/office/officeart/2005/8/quickstyle/simple4" qsCatId="simple" csTypeId="urn:microsoft.com/office/officeart/2005/8/colors/accent0_2" csCatId="mainScheme" phldr="1"/>
      <dgm:spPr/>
    </dgm:pt>
    <dgm:pt modelId="{5AB0DD61-ED21-435D-9349-CCBFA21D3A46}">
      <dgm:prSet phldrT="[Texto]"/>
      <dgm:spPr/>
      <dgm:t>
        <a:bodyPr/>
        <a:lstStyle/>
        <a:p>
          <a:r>
            <a:rPr lang="es-AR" dirty="0"/>
            <a:t>Desesperanza</a:t>
          </a:r>
        </a:p>
      </dgm:t>
    </dgm:pt>
    <dgm:pt modelId="{8A621E65-73C6-46AC-8EF7-B788C4C53F14}" type="parTrans" cxnId="{7F5D07AE-206F-4374-BEA6-B8AFB7232052}">
      <dgm:prSet/>
      <dgm:spPr/>
      <dgm:t>
        <a:bodyPr/>
        <a:lstStyle/>
        <a:p>
          <a:endParaRPr lang="es-AR"/>
        </a:p>
      </dgm:t>
    </dgm:pt>
    <dgm:pt modelId="{385F2FEE-01F4-4F6F-A1E3-31D5B8B0F18E}" type="sibTrans" cxnId="{7F5D07AE-206F-4374-BEA6-B8AFB7232052}">
      <dgm:prSet/>
      <dgm:spPr/>
      <dgm:t>
        <a:bodyPr/>
        <a:lstStyle/>
        <a:p>
          <a:endParaRPr lang="es-AR"/>
        </a:p>
      </dgm:t>
    </dgm:pt>
    <dgm:pt modelId="{2806C1BC-8380-45AB-93B6-931A14C91E12}">
      <dgm:prSet phldrT="[Texto]"/>
      <dgm:spPr/>
      <dgm:t>
        <a:bodyPr/>
        <a:lstStyle/>
        <a:p>
          <a:r>
            <a:rPr lang="es-AR" dirty="0"/>
            <a:t>Mirar hacia algo que NUNCA Obtendremos</a:t>
          </a:r>
        </a:p>
      </dgm:t>
    </dgm:pt>
    <dgm:pt modelId="{6BE76D90-903B-40EB-A4A6-1CBAC0C70531}" type="parTrans" cxnId="{5495AB09-3B91-4DD5-B2D5-79C1F8EF9361}">
      <dgm:prSet/>
      <dgm:spPr/>
      <dgm:t>
        <a:bodyPr/>
        <a:lstStyle/>
        <a:p>
          <a:endParaRPr lang="es-AR"/>
        </a:p>
      </dgm:t>
    </dgm:pt>
    <dgm:pt modelId="{0BCE6F7D-7310-4E64-91F9-9791D2845EC9}" type="sibTrans" cxnId="{5495AB09-3B91-4DD5-B2D5-79C1F8EF9361}">
      <dgm:prSet/>
      <dgm:spPr/>
      <dgm:t>
        <a:bodyPr/>
        <a:lstStyle/>
        <a:p>
          <a:endParaRPr lang="es-AR"/>
        </a:p>
      </dgm:t>
    </dgm:pt>
    <dgm:pt modelId="{F8FF19A5-2757-4173-A294-723373DC7734}" type="pres">
      <dgm:prSet presAssocID="{7A515499-251D-4DFB-A6B8-3C3760DE604F}" presName="diagram" presStyleCnt="0">
        <dgm:presLayoutVars>
          <dgm:dir/>
          <dgm:resizeHandles/>
        </dgm:presLayoutVars>
      </dgm:prSet>
      <dgm:spPr/>
    </dgm:pt>
    <dgm:pt modelId="{8CEA394B-87EC-49E2-9C64-123217DBF98E}" type="pres">
      <dgm:prSet presAssocID="{5AB0DD61-ED21-435D-9349-CCBFA21D3A46}" presName="firs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99205F2-4A68-42FD-A18E-F6FA186A4828}" type="pres">
      <dgm:prSet presAssocID="{385F2FEE-01F4-4F6F-A1E3-31D5B8B0F18E}" presName="sibTrans" presStyleLbl="sibTrans2D1" presStyleIdx="0" presStyleCnt="1"/>
      <dgm:spPr/>
      <dgm:t>
        <a:bodyPr/>
        <a:lstStyle/>
        <a:p>
          <a:endParaRPr lang="es-AR"/>
        </a:p>
      </dgm:t>
    </dgm:pt>
    <dgm:pt modelId="{15BB2FD3-1348-4C5D-AE6B-07D85E4977C2}" type="pres">
      <dgm:prSet presAssocID="{2806C1BC-8380-45AB-93B6-931A14C91E12}" presName="las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8AAD0A2-2500-40BE-909F-350C46EFF002}" type="presOf" srcId="{2806C1BC-8380-45AB-93B6-931A14C91E12}" destId="{15BB2FD3-1348-4C5D-AE6B-07D85E4977C2}" srcOrd="0" destOrd="0" presId="urn:microsoft.com/office/officeart/2005/8/layout/bProcess2"/>
    <dgm:cxn modelId="{5495AB09-3B91-4DD5-B2D5-79C1F8EF9361}" srcId="{7A515499-251D-4DFB-A6B8-3C3760DE604F}" destId="{2806C1BC-8380-45AB-93B6-931A14C91E12}" srcOrd="1" destOrd="0" parTransId="{6BE76D90-903B-40EB-A4A6-1CBAC0C70531}" sibTransId="{0BCE6F7D-7310-4E64-91F9-9791D2845EC9}"/>
    <dgm:cxn modelId="{7E994526-A4D9-42D2-BEF3-A1AF460BC852}" type="presOf" srcId="{5AB0DD61-ED21-435D-9349-CCBFA21D3A46}" destId="{8CEA394B-87EC-49E2-9C64-123217DBF98E}" srcOrd="0" destOrd="0" presId="urn:microsoft.com/office/officeart/2005/8/layout/bProcess2"/>
    <dgm:cxn modelId="{7F5D07AE-206F-4374-BEA6-B8AFB7232052}" srcId="{7A515499-251D-4DFB-A6B8-3C3760DE604F}" destId="{5AB0DD61-ED21-435D-9349-CCBFA21D3A46}" srcOrd="0" destOrd="0" parTransId="{8A621E65-73C6-46AC-8EF7-B788C4C53F14}" sibTransId="{385F2FEE-01F4-4F6F-A1E3-31D5B8B0F18E}"/>
    <dgm:cxn modelId="{3B5895AF-190F-4931-BB8B-E129F9A51E98}" type="presOf" srcId="{385F2FEE-01F4-4F6F-A1E3-31D5B8B0F18E}" destId="{199205F2-4A68-42FD-A18E-F6FA186A4828}" srcOrd="0" destOrd="0" presId="urn:microsoft.com/office/officeart/2005/8/layout/bProcess2"/>
    <dgm:cxn modelId="{A3A52B4C-7367-4C4A-A454-8E9F47ADF528}" type="presOf" srcId="{7A515499-251D-4DFB-A6B8-3C3760DE604F}" destId="{F8FF19A5-2757-4173-A294-723373DC7734}" srcOrd="0" destOrd="0" presId="urn:microsoft.com/office/officeart/2005/8/layout/bProcess2"/>
    <dgm:cxn modelId="{6ECB2A90-746C-41AA-9173-9BCF61EB1E16}" type="presParOf" srcId="{F8FF19A5-2757-4173-A294-723373DC7734}" destId="{8CEA394B-87EC-49E2-9C64-123217DBF98E}" srcOrd="0" destOrd="0" presId="urn:microsoft.com/office/officeart/2005/8/layout/bProcess2"/>
    <dgm:cxn modelId="{A1EAE34B-6D49-47B4-BB0C-DF27F83E78B8}" type="presParOf" srcId="{F8FF19A5-2757-4173-A294-723373DC7734}" destId="{199205F2-4A68-42FD-A18E-F6FA186A4828}" srcOrd="1" destOrd="0" presId="urn:microsoft.com/office/officeart/2005/8/layout/bProcess2"/>
    <dgm:cxn modelId="{02C51A74-1824-4812-A3DF-DAC49DA0054B}" type="presParOf" srcId="{F8FF19A5-2757-4173-A294-723373DC7734}" destId="{15BB2FD3-1348-4C5D-AE6B-07D85E4977C2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A394B-87EC-49E2-9C64-123217DBF98E}">
      <dsp:nvSpPr>
        <dsp:cNvPr id="0" name=""/>
        <dsp:cNvSpPr/>
      </dsp:nvSpPr>
      <dsp:spPr>
        <a:xfrm>
          <a:off x="1103" y="1739494"/>
          <a:ext cx="3613715" cy="361371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/>
            <a:t>Desesperanza</a:t>
          </a:r>
        </a:p>
      </dsp:txBody>
      <dsp:txXfrm>
        <a:off x="530319" y="2268710"/>
        <a:ext cx="2555283" cy="2555283"/>
      </dsp:txXfrm>
    </dsp:sp>
    <dsp:sp modelId="{199205F2-4A68-42FD-A18E-F6FA186A4828}">
      <dsp:nvSpPr>
        <dsp:cNvPr id="0" name=""/>
        <dsp:cNvSpPr/>
      </dsp:nvSpPr>
      <dsp:spPr>
        <a:xfrm rot="5400000">
          <a:off x="3912950" y="3067535"/>
          <a:ext cx="1264800" cy="957634"/>
        </a:xfrm>
        <a:prstGeom prst="triangle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BB2FD3-1348-4C5D-AE6B-07D85E4977C2}">
      <dsp:nvSpPr>
        <dsp:cNvPr id="0" name=""/>
        <dsp:cNvSpPr/>
      </dsp:nvSpPr>
      <dsp:spPr>
        <a:xfrm>
          <a:off x="5421676" y="1739494"/>
          <a:ext cx="3613715" cy="361371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/>
            <a:t>Mirar hacia algo que NUNCA Obtendremos</a:t>
          </a:r>
        </a:p>
      </dsp:txBody>
      <dsp:txXfrm>
        <a:off x="5950892" y="2268710"/>
        <a:ext cx="2555283" cy="2555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0508-12F0-4A5B-A558-DF05815C359E}" type="datetimeFigureOut">
              <a:rPr lang="es-AR" smtClean="0"/>
              <a:t>16/06/2013</a:t>
            </a:fld>
            <a:endParaRPr lang="es-A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AB29-7A7A-4315-B73E-6919CBDFD71E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0508-12F0-4A5B-A558-DF05815C359E}" type="datetimeFigureOut">
              <a:rPr lang="es-AR" smtClean="0"/>
              <a:t>16/06/2013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AB29-7A7A-4315-B73E-6919CBDFD71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0508-12F0-4A5B-A558-DF05815C359E}" type="datetimeFigureOut">
              <a:rPr lang="es-AR" smtClean="0"/>
              <a:t>16/06/2013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AB29-7A7A-4315-B73E-6919CBDFD71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0508-12F0-4A5B-A558-DF05815C359E}" type="datetimeFigureOut">
              <a:rPr lang="es-AR" smtClean="0"/>
              <a:t>16/06/2013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AB29-7A7A-4315-B73E-6919CBDFD71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0508-12F0-4A5B-A558-DF05815C359E}" type="datetimeFigureOut">
              <a:rPr lang="es-AR" smtClean="0"/>
              <a:t>16/06/2013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AB29-7A7A-4315-B73E-6919CBDFD71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0508-12F0-4A5B-A558-DF05815C359E}" type="datetimeFigureOut">
              <a:rPr lang="es-AR" smtClean="0"/>
              <a:t>16/06/2013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AB29-7A7A-4315-B73E-6919CBDFD71E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0508-12F0-4A5B-A558-DF05815C359E}" type="datetimeFigureOut">
              <a:rPr lang="es-AR" smtClean="0"/>
              <a:t>16/06/2013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AB29-7A7A-4315-B73E-6919CBDFD71E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0508-12F0-4A5B-A558-DF05815C359E}" type="datetimeFigureOut">
              <a:rPr lang="es-AR" smtClean="0"/>
              <a:t>16/06/2013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AB29-7A7A-4315-B73E-6919CBDFD71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0508-12F0-4A5B-A558-DF05815C359E}" type="datetimeFigureOut">
              <a:rPr lang="es-AR" smtClean="0"/>
              <a:t>16/06/2013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AB29-7A7A-4315-B73E-6919CBDFD71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0508-12F0-4A5B-A558-DF05815C359E}" type="datetimeFigureOut">
              <a:rPr lang="es-AR" smtClean="0"/>
              <a:t>16/06/2013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AB29-7A7A-4315-B73E-6919CBDFD71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0508-12F0-4A5B-A558-DF05815C359E}" type="datetimeFigureOut">
              <a:rPr lang="es-AR" smtClean="0"/>
              <a:t>16/06/2013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AB29-7A7A-4315-B73E-6919CBDFD71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9720508-12F0-4A5B-A558-DF05815C359E}" type="datetimeFigureOut">
              <a:rPr lang="es-AR" smtClean="0"/>
              <a:t>16/06/2013</a:t>
            </a:fld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F7BAB29-7A7A-4315-B73E-6919CBDFD71E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A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9796" y="-9483"/>
            <a:ext cx="7772400" cy="918204"/>
          </a:xfrm>
        </p:spPr>
        <p:txBody>
          <a:bodyPr>
            <a:normAutofit/>
          </a:bodyPr>
          <a:lstStyle/>
          <a:p>
            <a:r>
              <a:rPr lang="es-AR" dirty="0" smtClean="0"/>
              <a:t>¿Qué ves en esta imagen?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 descr="No Hay que Estar Desesper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56431"/>
            <a:ext cx="7272808" cy="545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3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600" dirty="0" smtClean="0"/>
              <a:t>¿Hay Esperanza?</a:t>
            </a:r>
            <a:endParaRPr lang="es-AR" sz="6600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La situación en Jeremías 29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07421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545405735"/>
              </p:ext>
            </p:extLst>
          </p:nvPr>
        </p:nvGraphicFramePr>
        <p:xfrm>
          <a:off x="107504" y="-63306"/>
          <a:ext cx="9036496" cy="7092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9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3975" y="5743353"/>
            <a:ext cx="7315200" cy="709983"/>
          </a:xfrm>
        </p:spPr>
        <p:txBody>
          <a:bodyPr/>
          <a:lstStyle/>
          <a:p>
            <a:pPr algn="r"/>
            <a:r>
              <a:rPr lang="es-AR" dirty="0" smtClean="0"/>
              <a:t>Jeremías 29:4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AR" sz="4000" i="1" dirty="0" smtClean="0"/>
              <a:t>“</a:t>
            </a:r>
            <a:r>
              <a:rPr lang="es-AR" sz="4000" i="1" dirty="0"/>
              <a:t>Así dice el Señor Todopoderoso, el Dios de Israel, a todos los que he deportado de Jerusalén a Babilonia:”</a:t>
            </a:r>
          </a:p>
          <a:p>
            <a:endParaRPr lang="es-AR" sz="4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27584" y="404664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La situación no era buena…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524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6021288"/>
            <a:ext cx="7315200" cy="709983"/>
          </a:xfrm>
        </p:spPr>
        <p:txBody>
          <a:bodyPr/>
          <a:lstStyle/>
          <a:p>
            <a:pPr algn="r"/>
            <a:r>
              <a:rPr lang="es-AR" dirty="0" smtClean="0"/>
              <a:t>Jeremías 29:8-9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916832"/>
            <a:ext cx="7848872" cy="4392488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s-AR" sz="4000" i="1" dirty="0" smtClean="0"/>
              <a:t>“</a:t>
            </a:r>
            <a:r>
              <a:rPr lang="es-AR" sz="4000" i="1" dirty="0"/>
              <a:t>8) Así dice el Señor ….: «No se dejen engañar por los profetas ni por los adivinos que están entre ustedes. No hagan caso de los sueños que ellos tienen. </a:t>
            </a:r>
            <a:endParaRPr lang="es-AR" sz="4000" i="1" dirty="0" smtClean="0"/>
          </a:p>
          <a:p>
            <a:pPr marL="45720" indent="0">
              <a:buNone/>
            </a:pPr>
            <a:endParaRPr lang="es-AR" sz="4000" i="1" dirty="0" smtClean="0"/>
          </a:p>
          <a:p>
            <a:pPr marL="45720" indent="0">
              <a:buNone/>
            </a:pPr>
            <a:r>
              <a:rPr lang="es-AR" sz="4000" i="1" dirty="0" smtClean="0"/>
              <a:t>(</a:t>
            </a:r>
            <a:r>
              <a:rPr lang="es-AR" sz="4000" i="1" dirty="0"/>
              <a:t>9) Lo que ellos les profetizan en mi nombre es una mentira. Yo no los he enviado», afirma el Señor</a:t>
            </a:r>
            <a:r>
              <a:rPr lang="es-AR" sz="4000" i="1" dirty="0" smtClean="0"/>
              <a:t>.:”</a:t>
            </a:r>
            <a:endParaRPr lang="es-AR" sz="4000" i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18864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Y tampoco iba a mejorar en el corto plazo…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9363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</TotalTime>
  <Words>126</Words>
  <Application>Microsoft Office PowerPoint</Application>
  <PresentationFormat>Presentación en pantalla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Perspectiva</vt:lpstr>
      <vt:lpstr>¿Qué ves en esta imagen?</vt:lpstr>
      <vt:lpstr>¿Hay Esperanza?</vt:lpstr>
      <vt:lpstr>Presentación de PowerPoint</vt:lpstr>
      <vt:lpstr>Jeremías 29:4</vt:lpstr>
      <vt:lpstr>Jeremías 29:8-9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ves en esta imagen?</dc:title>
  <dc:creator>Adrian</dc:creator>
  <cp:lastModifiedBy>Adrian</cp:lastModifiedBy>
  <cp:revision>1</cp:revision>
  <dcterms:created xsi:type="dcterms:W3CDTF">2013-06-16T12:38:41Z</dcterms:created>
  <dcterms:modified xsi:type="dcterms:W3CDTF">2013-06-16T12:48:42Z</dcterms:modified>
</cp:coreProperties>
</file>