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F8FD4B-C2A6-4601-A1B0-2D051C6D9037}" type="doc">
      <dgm:prSet loTypeId="urn:microsoft.com/office/officeart/2005/8/layout/process1" loCatId="process" qsTypeId="urn:microsoft.com/office/officeart/2005/8/quickstyle/simple1" qsCatId="simple" csTypeId="urn:microsoft.com/office/officeart/2005/8/colors/accent3_2" csCatId="accent3" phldr="1"/>
      <dgm:spPr/>
    </dgm:pt>
    <dgm:pt modelId="{9C127A7A-6619-49E9-A7CE-08EEBCD7D58E}">
      <dgm:prSet phldrT="[Texto]"/>
      <dgm:spPr/>
      <dgm:t>
        <a:bodyPr/>
        <a:lstStyle/>
        <a:p>
          <a:pPr algn="ctr"/>
          <a:r>
            <a:rPr lang="es-AR" dirty="0"/>
            <a:t>Tu identidad determina lo que eres	</a:t>
          </a:r>
        </a:p>
      </dgm:t>
    </dgm:pt>
    <dgm:pt modelId="{469AF81E-2F6C-4383-8A8E-CFDFDB3A29D4}" type="parTrans" cxnId="{5146325C-0F6E-4929-AA43-FA3F46D18F69}">
      <dgm:prSet/>
      <dgm:spPr/>
      <dgm:t>
        <a:bodyPr/>
        <a:lstStyle/>
        <a:p>
          <a:pPr algn="ctr"/>
          <a:endParaRPr lang="es-AR"/>
        </a:p>
      </dgm:t>
    </dgm:pt>
    <dgm:pt modelId="{AF90998E-C5B6-4A9C-89E5-9C8B7C62740D}" type="sibTrans" cxnId="{5146325C-0F6E-4929-AA43-FA3F46D18F69}">
      <dgm:prSet/>
      <dgm:spPr/>
      <dgm:t>
        <a:bodyPr/>
        <a:lstStyle/>
        <a:p>
          <a:pPr algn="ctr"/>
          <a:endParaRPr lang="es-AR"/>
        </a:p>
      </dgm:t>
    </dgm:pt>
    <dgm:pt modelId="{A76A374F-E1F3-49E9-9567-A8C179548735}">
      <dgm:prSet phldrT="[Texto]"/>
      <dgm:spPr/>
      <dgm:t>
        <a:bodyPr/>
        <a:lstStyle/>
        <a:p>
          <a:pPr algn="ctr"/>
          <a:r>
            <a:rPr lang="es-AR"/>
            <a:t>Lo que eres determina lo que haces</a:t>
          </a:r>
        </a:p>
      </dgm:t>
    </dgm:pt>
    <dgm:pt modelId="{2EC8B2CA-7F50-460C-A029-9E1820AD2800}" type="parTrans" cxnId="{A524CB96-A226-47BE-BC6D-3C9AB60B03DC}">
      <dgm:prSet/>
      <dgm:spPr/>
      <dgm:t>
        <a:bodyPr/>
        <a:lstStyle/>
        <a:p>
          <a:pPr algn="ctr"/>
          <a:endParaRPr lang="es-AR"/>
        </a:p>
      </dgm:t>
    </dgm:pt>
    <dgm:pt modelId="{DECFE51F-283D-4DB3-8153-3849AC9D4785}" type="sibTrans" cxnId="{A524CB96-A226-47BE-BC6D-3C9AB60B03DC}">
      <dgm:prSet/>
      <dgm:spPr/>
      <dgm:t>
        <a:bodyPr/>
        <a:lstStyle/>
        <a:p>
          <a:pPr algn="ctr"/>
          <a:endParaRPr lang="es-AR"/>
        </a:p>
      </dgm:t>
    </dgm:pt>
    <dgm:pt modelId="{D40E9555-12EF-48FA-AE6E-367D34681A8D}" type="pres">
      <dgm:prSet presAssocID="{11F8FD4B-C2A6-4601-A1B0-2D051C6D9037}" presName="Name0" presStyleCnt="0">
        <dgm:presLayoutVars>
          <dgm:dir/>
          <dgm:resizeHandles val="exact"/>
        </dgm:presLayoutVars>
      </dgm:prSet>
      <dgm:spPr/>
    </dgm:pt>
    <dgm:pt modelId="{E11D4689-1E5C-41FA-9ADB-9D17F5795BC9}" type="pres">
      <dgm:prSet presAssocID="{9C127A7A-6619-49E9-A7CE-08EEBCD7D58E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26FC285-FB9F-4648-9C7C-70315AD26193}" type="pres">
      <dgm:prSet presAssocID="{AF90998E-C5B6-4A9C-89E5-9C8B7C62740D}" presName="sibTrans" presStyleLbl="sibTrans2D1" presStyleIdx="0" presStyleCnt="1"/>
      <dgm:spPr/>
      <dgm:t>
        <a:bodyPr/>
        <a:lstStyle/>
        <a:p>
          <a:endParaRPr lang="es-AR"/>
        </a:p>
      </dgm:t>
    </dgm:pt>
    <dgm:pt modelId="{9CD46C67-3150-45AB-9E3B-CC78CDBEEB6F}" type="pres">
      <dgm:prSet presAssocID="{AF90998E-C5B6-4A9C-89E5-9C8B7C62740D}" presName="connectorText" presStyleLbl="sibTrans2D1" presStyleIdx="0" presStyleCnt="1"/>
      <dgm:spPr/>
      <dgm:t>
        <a:bodyPr/>
        <a:lstStyle/>
        <a:p>
          <a:endParaRPr lang="es-AR"/>
        </a:p>
      </dgm:t>
    </dgm:pt>
    <dgm:pt modelId="{FAE6FECF-03A8-42FE-A043-A3040CF66EBA}" type="pres">
      <dgm:prSet presAssocID="{A76A374F-E1F3-49E9-9567-A8C179548735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A524CB96-A226-47BE-BC6D-3C9AB60B03DC}" srcId="{11F8FD4B-C2A6-4601-A1B0-2D051C6D9037}" destId="{A76A374F-E1F3-49E9-9567-A8C179548735}" srcOrd="1" destOrd="0" parTransId="{2EC8B2CA-7F50-460C-A029-9E1820AD2800}" sibTransId="{DECFE51F-283D-4DB3-8153-3849AC9D4785}"/>
    <dgm:cxn modelId="{0E3F88DA-7477-486A-B646-FBAC2C7FAE62}" type="presOf" srcId="{9C127A7A-6619-49E9-A7CE-08EEBCD7D58E}" destId="{E11D4689-1E5C-41FA-9ADB-9D17F5795BC9}" srcOrd="0" destOrd="0" presId="urn:microsoft.com/office/officeart/2005/8/layout/process1"/>
    <dgm:cxn modelId="{823568FF-EA09-4A50-8495-295514981E54}" type="presOf" srcId="{11F8FD4B-C2A6-4601-A1B0-2D051C6D9037}" destId="{D40E9555-12EF-48FA-AE6E-367D34681A8D}" srcOrd="0" destOrd="0" presId="urn:microsoft.com/office/officeart/2005/8/layout/process1"/>
    <dgm:cxn modelId="{D7206842-A081-4E71-B766-0E1F12F9BDD5}" type="presOf" srcId="{A76A374F-E1F3-49E9-9567-A8C179548735}" destId="{FAE6FECF-03A8-42FE-A043-A3040CF66EBA}" srcOrd="0" destOrd="0" presId="urn:microsoft.com/office/officeart/2005/8/layout/process1"/>
    <dgm:cxn modelId="{5146325C-0F6E-4929-AA43-FA3F46D18F69}" srcId="{11F8FD4B-C2A6-4601-A1B0-2D051C6D9037}" destId="{9C127A7A-6619-49E9-A7CE-08EEBCD7D58E}" srcOrd="0" destOrd="0" parTransId="{469AF81E-2F6C-4383-8A8E-CFDFDB3A29D4}" sibTransId="{AF90998E-C5B6-4A9C-89E5-9C8B7C62740D}"/>
    <dgm:cxn modelId="{911B4EAC-8342-42D0-A0B4-33705A3AC932}" type="presOf" srcId="{AF90998E-C5B6-4A9C-89E5-9C8B7C62740D}" destId="{9CD46C67-3150-45AB-9E3B-CC78CDBEEB6F}" srcOrd="1" destOrd="0" presId="urn:microsoft.com/office/officeart/2005/8/layout/process1"/>
    <dgm:cxn modelId="{3E8AB4CF-2F1A-483D-9F43-F0541C27D1C8}" type="presOf" srcId="{AF90998E-C5B6-4A9C-89E5-9C8B7C62740D}" destId="{F26FC285-FB9F-4648-9C7C-70315AD26193}" srcOrd="0" destOrd="0" presId="urn:microsoft.com/office/officeart/2005/8/layout/process1"/>
    <dgm:cxn modelId="{04CB613C-2F18-4636-BFB2-B5451BA66874}" type="presParOf" srcId="{D40E9555-12EF-48FA-AE6E-367D34681A8D}" destId="{E11D4689-1E5C-41FA-9ADB-9D17F5795BC9}" srcOrd="0" destOrd="0" presId="urn:microsoft.com/office/officeart/2005/8/layout/process1"/>
    <dgm:cxn modelId="{6BC39F9D-34BA-48FD-8D72-DDBAC05F9FD5}" type="presParOf" srcId="{D40E9555-12EF-48FA-AE6E-367D34681A8D}" destId="{F26FC285-FB9F-4648-9C7C-70315AD26193}" srcOrd="1" destOrd="0" presId="urn:microsoft.com/office/officeart/2005/8/layout/process1"/>
    <dgm:cxn modelId="{62A690B9-41AC-4D57-847F-7C8938AAA7FE}" type="presParOf" srcId="{F26FC285-FB9F-4648-9C7C-70315AD26193}" destId="{9CD46C67-3150-45AB-9E3B-CC78CDBEEB6F}" srcOrd="0" destOrd="0" presId="urn:microsoft.com/office/officeart/2005/8/layout/process1"/>
    <dgm:cxn modelId="{737997FE-7075-4810-981E-FE1824644CB9}" type="presParOf" srcId="{D40E9555-12EF-48FA-AE6E-367D34681A8D}" destId="{FAE6FECF-03A8-42FE-A043-A3040CF66EB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D4689-1E5C-41FA-9ADB-9D17F5795BC9}">
      <dsp:nvSpPr>
        <dsp:cNvPr id="0" name=""/>
        <dsp:cNvSpPr/>
      </dsp:nvSpPr>
      <dsp:spPr>
        <a:xfrm>
          <a:off x="1272" y="158090"/>
          <a:ext cx="2713390" cy="16280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 dirty="0"/>
            <a:t>Tu identidad determina lo que eres	</a:t>
          </a:r>
        </a:p>
      </dsp:txBody>
      <dsp:txXfrm>
        <a:off x="48955" y="205773"/>
        <a:ext cx="2618024" cy="1532668"/>
      </dsp:txXfrm>
    </dsp:sp>
    <dsp:sp modelId="{F26FC285-FB9F-4648-9C7C-70315AD26193}">
      <dsp:nvSpPr>
        <dsp:cNvPr id="0" name=""/>
        <dsp:cNvSpPr/>
      </dsp:nvSpPr>
      <dsp:spPr>
        <a:xfrm>
          <a:off x="2986001" y="635647"/>
          <a:ext cx="575238" cy="6729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2400" kern="1200"/>
        </a:p>
      </dsp:txBody>
      <dsp:txXfrm>
        <a:off x="2986001" y="770231"/>
        <a:ext cx="402667" cy="403752"/>
      </dsp:txXfrm>
    </dsp:sp>
    <dsp:sp modelId="{FAE6FECF-03A8-42FE-A043-A3040CF66EBA}">
      <dsp:nvSpPr>
        <dsp:cNvPr id="0" name=""/>
        <dsp:cNvSpPr/>
      </dsp:nvSpPr>
      <dsp:spPr>
        <a:xfrm>
          <a:off x="3800018" y="158090"/>
          <a:ext cx="2713390" cy="16280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/>
            <a:t>Lo que eres determina lo que haces</a:t>
          </a:r>
        </a:p>
      </dsp:txBody>
      <dsp:txXfrm>
        <a:off x="3847701" y="205773"/>
        <a:ext cx="2618024" cy="1532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C8F2-6804-4751-87DA-D1CE706EE170}" type="datetimeFigureOut">
              <a:rPr lang="es-AR" smtClean="0"/>
              <a:t>26/01/2013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779F-BCC7-415B-86D7-A53F00026375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C8F2-6804-4751-87DA-D1CE706EE170}" type="datetimeFigureOut">
              <a:rPr lang="es-AR" smtClean="0"/>
              <a:t>26/01/2013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779F-BCC7-415B-86D7-A53F0002637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C8F2-6804-4751-87DA-D1CE706EE170}" type="datetimeFigureOut">
              <a:rPr lang="es-AR" smtClean="0"/>
              <a:t>26/01/2013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779F-BCC7-415B-86D7-A53F0002637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C8F2-6804-4751-87DA-D1CE706EE170}" type="datetimeFigureOut">
              <a:rPr lang="es-AR" smtClean="0"/>
              <a:t>26/01/2013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779F-BCC7-415B-86D7-A53F0002637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C8F2-6804-4751-87DA-D1CE706EE170}" type="datetimeFigureOut">
              <a:rPr lang="es-AR" smtClean="0"/>
              <a:t>26/01/2013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779F-BCC7-415B-86D7-A53F00026375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C8F2-6804-4751-87DA-D1CE706EE170}" type="datetimeFigureOut">
              <a:rPr lang="es-AR" smtClean="0"/>
              <a:t>26/01/2013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779F-BCC7-415B-86D7-A53F0002637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C8F2-6804-4751-87DA-D1CE706EE170}" type="datetimeFigureOut">
              <a:rPr lang="es-AR" smtClean="0"/>
              <a:t>26/01/2013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779F-BCC7-415B-86D7-A53F0002637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C8F2-6804-4751-87DA-D1CE706EE170}" type="datetimeFigureOut">
              <a:rPr lang="es-AR" smtClean="0"/>
              <a:t>26/01/2013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779F-BCC7-415B-86D7-A53F0002637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C8F2-6804-4751-87DA-D1CE706EE170}" type="datetimeFigureOut">
              <a:rPr lang="es-AR" smtClean="0"/>
              <a:t>26/01/2013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779F-BCC7-415B-86D7-A53F0002637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C8F2-6804-4751-87DA-D1CE706EE170}" type="datetimeFigureOut">
              <a:rPr lang="es-AR" smtClean="0"/>
              <a:t>26/01/2013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779F-BCC7-415B-86D7-A53F00026375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027C8F2-6804-4751-87DA-D1CE706EE170}" type="datetimeFigureOut">
              <a:rPr lang="es-AR" smtClean="0"/>
              <a:t>26/01/2013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D86779F-BCC7-415B-86D7-A53F00026375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027C8F2-6804-4751-87DA-D1CE706EE170}" type="datetimeFigureOut">
              <a:rPr lang="es-AR" smtClean="0"/>
              <a:t>26/01/2013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D86779F-BCC7-415B-86D7-A53F00026375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¿Qué me pueden decir de esta gente?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026" name="Picture 2" descr="Hinchas de River y Boca hicieron largas colas para conseguir su entrada para el partido del sábado en Mar del Plata. // Tél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69342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6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tienda.elcarrusel.es/files/ad_disfraz_escoces_pro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060848"/>
            <a:ext cx="424847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¿Y de esta gente?</a:t>
            </a:r>
            <a:endParaRPr lang="es-AR" dirty="0"/>
          </a:p>
        </p:txBody>
      </p:sp>
      <p:pic>
        <p:nvPicPr>
          <p:cNvPr id="2050" name="Picture 2" descr="http://www.actividadesrurales.com/img/el-gauch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3096344" cy="423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absolutholanda.com/wp-content/uploads/2009/05/cc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708920"/>
            <a:ext cx="29622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7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http://sincorrupcion.files.wordpress.com/2010/03/identidad-robada.g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2100" y="0"/>
            <a:ext cx="10441160" cy="71014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87624" y="404664"/>
            <a:ext cx="7772400" cy="1470025"/>
          </a:xfrm>
        </p:spPr>
        <p:txBody>
          <a:bodyPr>
            <a:noAutofit/>
          </a:bodyPr>
          <a:lstStyle/>
          <a:p>
            <a:pPr algn="r"/>
            <a:r>
              <a:rPr lang="es-AR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NO DESCUIDES TU </a:t>
            </a:r>
            <a:br>
              <a:rPr lang="es-AR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</a:br>
            <a:r>
              <a:rPr lang="es-AR" sz="7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IDENTIDAD</a:t>
            </a:r>
            <a:endParaRPr lang="es-AR" sz="5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2450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rosy-herod-3.blogspot.es/img/identid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84" y="1484784"/>
            <a:ext cx="4401830" cy="4449938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¿Quién soy?</a:t>
            </a:r>
            <a:endParaRPr lang="es-AR" dirty="0"/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1417781874"/>
              </p:ext>
            </p:extLst>
          </p:nvPr>
        </p:nvGraphicFramePr>
        <p:xfrm>
          <a:off x="2377799" y="4725144"/>
          <a:ext cx="6514681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432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Lectura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sz="4000" dirty="0" smtClean="0"/>
              <a:t>1° Timoteo 4:14-16</a:t>
            </a:r>
          </a:p>
          <a:p>
            <a:endParaRPr lang="es-AR" sz="4000" dirty="0"/>
          </a:p>
          <a:p>
            <a:r>
              <a:rPr lang="es-AR" sz="4000" dirty="0" smtClean="0"/>
              <a:t>(1) ...No </a:t>
            </a:r>
            <a:r>
              <a:rPr lang="es-AR" sz="4000" dirty="0"/>
              <a:t>descuides el don que hay en </a:t>
            </a:r>
            <a:r>
              <a:rPr lang="es-AR" sz="4000" dirty="0" smtClean="0"/>
              <a:t>ti..</a:t>
            </a:r>
          </a:p>
          <a:p>
            <a:endParaRPr lang="es-AR" sz="4000" dirty="0" smtClean="0"/>
          </a:p>
          <a:p>
            <a:r>
              <a:rPr lang="es-AR" sz="4000" dirty="0" smtClean="0"/>
              <a:t>(2) …Ocúpate </a:t>
            </a:r>
            <a:r>
              <a:rPr lang="es-AR" sz="4000" dirty="0"/>
              <a:t>en estas cosas; permanece en </a:t>
            </a:r>
            <a:r>
              <a:rPr lang="es-AR" sz="4000" dirty="0" smtClean="0"/>
              <a:t>ellas…</a:t>
            </a:r>
          </a:p>
          <a:p>
            <a:endParaRPr lang="es-AR" sz="4000" dirty="0"/>
          </a:p>
          <a:p>
            <a:r>
              <a:rPr lang="es-AR" sz="4000" dirty="0" smtClean="0"/>
              <a:t>(3) …Ten </a:t>
            </a:r>
            <a:r>
              <a:rPr lang="es-AR" sz="4000" dirty="0"/>
              <a:t>cuidado de ti mismo y de la </a:t>
            </a:r>
            <a:r>
              <a:rPr lang="es-AR" sz="4000" dirty="0" smtClean="0"/>
              <a:t>doctrina…</a:t>
            </a:r>
            <a:endParaRPr lang="es-AR" sz="4000" dirty="0"/>
          </a:p>
        </p:txBody>
      </p:sp>
    </p:spTree>
    <p:extLst>
      <p:ext uri="{BB962C8B-B14F-4D97-AF65-F5344CB8AC3E}">
        <p14:creationId xmlns:p14="http://schemas.microsoft.com/office/powerpoint/2010/main" val="308597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Ejemplo en</a:t>
            </a:r>
            <a:r>
              <a:rPr lang="es-AR" dirty="0" smtClean="0"/>
              <a:t>: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47864" y="1775191"/>
            <a:ext cx="5338936" cy="4625609"/>
          </a:xfrm>
        </p:spPr>
        <p:txBody>
          <a:bodyPr>
            <a:normAutofit/>
          </a:bodyPr>
          <a:lstStyle/>
          <a:p>
            <a:r>
              <a:rPr lang="es-AR" sz="4400" dirty="0" smtClean="0"/>
              <a:t>Palabra</a:t>
            </a:r>
            <a:endParaRPr lang="es-AR" sz="4400" dirty="0"/>
          </a:p>
          <a:p>
            <a:r>
              <a:rPr lang="es-AR" sz="4400" dirty="0" smtClean="0"/>
              <a:t>Conducta</a:t>
            </a:r>
            <a:endParaRPr lang="es-AR" sz="4400" dirty="0"/>
          </a:p>
          <a:p>
            <a:r>
              <a:rPr lang="es-AR" sz="4400" dirty="0" smtClean="0"/>
              <a:t>Amor</a:t>
            </a:r>
          </a:p>
          <a:p>
            <a:r>
              <a:rPr lang="es-AR" sz="4400" dirty="0" smtClean="0"/>
              <a:t>Espíritu</a:t>
            </a:r>
          </a:p>
          <a:p>
            <a:r>
              <a:rPr lang="es-AR" sz="4400" dirty="0" smtClean="0"/>
              <a:t>Fe</a:t>
            </a:r>
          </a:p>
          <a:p>
            <a:r>
              <a:rPr lang="es-AR" sz="4400" dirty="0" smtClean="0"/>
              <a:t>Pureza</a:t>
            </a:r>
            <a:endParaRPr lang="es-AR" sz="4400" dirty="0"/>
          </a:p>
          <a:p>
            <a:endParaRPr lang="es-AR" sz="4400" dirty="0"/>
          </a:p>
        </p:txBody>
      </p:sp>
    </p:spTree>
    <p:extLst>
      <p:ext uri="{BB962C8B-B14F-4D97-AF65-F5344CB8AC3E}">
        <p14:creationId xmlns:p14="http://schemas.microsoft.com/office/powerpoint/2010/main" val="95136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http://sincorrupcion.files.wordpress.com/2010/03/identidad-robada.g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2100" y="0"/>
            <a:ext cx="10441160" cy="71014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87624" y="404664"/>
            <a:ext cx="7772400" cy="1470025"/>
          </a:xfrm>
        </p:spPr>
        <p:txBody>
          <a:bodyPr>
            <a:noAutofit/>
          </a:bodyPr>
          <a:lstStyle/>
          <a:p>
            <a:pPr algn="r"/>
            <a:r>
              <a:rPr lang="es-AR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NO DESCUIDES TU </a:t>
            </a:r>
            <a:br>
              <a:rPr lang="es-AR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</a:br>
            <a:r>
              <a:rPr lang="es-AR" sz="7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IDENTIDAD</a:t>
            </a:r>
            <a:endParaRPr lang="es-AR" sz="5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6038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116</TotalTime>
  <Words>92</Words>
  <Application>Microsoft Office PowerPoint</Application>
  <PresentationFormat>Presentación en pantalla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Módulo</vt:lpstr>
      <vt:lpstr>¿Qué me pueden decir de esta gente?</vt:lpstr>
      <vt:lpstr>¿Y de esta gente?</vt:lpstr>
      <vt:lpstr>NO DESCUIDES TU  IDENTIDAD</vt:lpstr>
      <vt:lpstr>¿Quién soy?</vt:lpstr>
      <vt:lpstr>Lectura</vt:lpstr>
      <vt:lpstr>Ejemplo en:</vt:lpstr>
      <vt:lpstr>NO DESCUIDES TU  IDENTIDAD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</dc:creator>
  <cp:lastModifiedBy>Adrian</cp:lastModifiedBy>
  <cp:revision>9</cp:revision>
  <dcterms:created xsi:type="dcterms:W3CDTF">2013-01-27T02:02:29Z</dcterms:created>
  <dcterms:modified xsi:type="dcterms:W3CDTF">2013-01-27T03:59:06Z</dcterms:modified>
</cp:coreProperties>
</file>