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AE8C9-90F7-452F-BB73-30D879C1620F}" type="doc">
      <dgm:prSet loTypeId="urn:microsoft.com/office/officeart/2005/8/layout/vList3" loCatId="list" qsTypeId="urn:microsoft.com/office/officeart/2005/8/quickstyle/simple4" qsCatId="simple" csTypeId="urn:microsoft.com/office/officeart/2005/8/colors/accent1_1" csCatId="accent1"/>
      <dgm:spPr/>
      <dgm:t>
        <a:bodyPr/>
        <a:lstStyle/>
        <a:p>
          <a:endParaRPr lang="es-AR"/>
        </a:p>
      </dgm:t>
    </dgm:pt>
    <dgm:pt modelId="{FDBFCB07-CF47-401F-A539-9354564FBC67}">
      <dgm:prSet/>
      <dgm:spPr/>
      <dgm:t>
        <a:bodyPr/>
        <a:lstStyle/>
        <a:p>
          <a:pPr rtl="0"/>
          <a:r>
            <a:rPr lang="es-AR" dirty="0" smtClean="0"/>
            <a:t>Sanidad Espiritual</a:t>
          </a:r>
          <a:endParaRPr lang="es-AR" dirty="0"/>
        </a:p>
      </dgm:t>
    </dgm:pt>
    <dgm:pt modelId="{B74CC184-F606-4A55-BB45-5E51DC973483}" type="parTrans" cxnId="{F0FD12BF-DDCE-4EEA-ACDC-ED18086D7D9B}">
      <dgm:prSet/>
      <dgm:spPr/>
      <dgm:t>
        <a:bodyPr/>
        <a:lstStyle/>
        <a:p>
          <a:endParaRPr lang="es-AR"/>
        </a:p>
      </dgm:t>
    </dgm:pt>
    <dgm:pt modelId="{11520D4F-916E-4595-919D-249993FB37FC}" type="sibTrans" cxnId="{F0FD12BF-DDCE-4EEA-ACDC-ED18086D7D9B}">
      <dgm:prSet/>
      <dgm:spPr/>
      <dgm:t>
        <a:bodyPr/>
        <a:lstStyle/>
        <a:p>
          <a:endParaRPr lang="es-AR"/>
        </a:p>
      </dgm:t>
    </dgm:pt>
    <dgm:pt modelId="{27F20E5B-3A92-469E-8FA0-FA09981B8649}">
      <dgm:prSet/>
      <dgm:spPr/>
      <dgm:t>
        <a:bodyPr/>
        <a:lstStyle/>
        <a:p>
          <a:pPr rtl="0"/>
          <a:r>
            <a:rPr lang="es-AR" dirty="0" smtClean="0"/>
            <a:t>Unidad en pensamiento y acciones</a:t>
          </a:r>
          <a:endParaRPr lang="es-AR" dirty="0"/>
        </a:p>
      </dgm:t>
    </dgm:pt>
    <dgm:pt modelId="{A2C0BD72-38B8-4FBB-86B5-5FB1F64B3851}" type="parTrans" cxnId="{3E172451-C036-41C7-AD28-06CFCD4B0F8A}">
      <dgm:prSet/>
      <dgm:spPr/>
      <dgm:t>
        <a:bodyPr/>
        <a:lstStyle/>
        <a:p>
          <a:endParaRPr lang="es-AR"/>
        </a:p>
      </dgm:t>
    </dgm:pt>
    <dgm:pt modelId="{2B27E7B7-1A3F-45A9-B4AD-DEE2F47D4F53}" type="sibTrans" cxnId="{3E172451-C036-41C7-AD28-06CFCD4B0F8A}">
      <dgm:prSet/>
      <dgm:spPr/>
      <dgm:t>
        <a:bodyPr/>
        <a:lstStyle/>
        <a:p>
          <a:endParaRPr lang="es-AR"/>
        </a:p>
      </dgm:t>
    </dgm:pt>
    <dgm:pt modelId="{FB518074-DCB0-4477-A3D5-F15482058923}">
      <dgm:prSet/>
      <dgm:spPr/>
      <dgm:t>
        <a:bodyPr/>
        <a:lstStyle/>
        <a:p>
          <a:pPr rtl="0"/>
          <a:r>
            <a:rPr lang="es-AR" dirty="0" smtClean="0"/>
            <a:t>Restauración</a:t>
          </a:r>
          <a:endParaRPr lang="es-AR" dirty="0"/>
        </a:p>
      </dgm:t>
    </dgm:pt>
    <dgm:pt modelId="{068A9526-9716-4FEE-B11D-12AFFB4C03B4}" type="parTrans" cxnId="{6D385E60-0707-4D8D-96FB-CB3838C6AC32}">
      <dgm:prSet/>
      <dgm:spPr/>
      <dgm:t>
        <a:bodyPr/>
        <a:lstStyle/>
        <a:p>
          <a:endParaRPr lang="es-AR"/>
        </a:p>
      </dgm:t>
    </dgm:pt>
    <dgm:pt modelId="{EE684CEF-3B9F-402F-BB15-0EB461D91278}" type="sibTrans" cxnId="{6D385E60-0707-4D8D-96FB-CB3838C6AC32}">
      <dgm:prSet/>
      <dgm:spPr/>
      <dgm:t>
        <a:bodyPr/>
        <a:lstStyle/>
        <a:p>
          <a:endParaRPr lang="es-AR"/>
        </a:p>
      </dgm:t>
    </dgm:pt>
    <dgm:pt modelId="{CDE19D00-D71F-4EF4-8F42-7AF2E5AEB51F}">
      <dgm:prSet/>
      <dgm:spPr/>
      <dgm:t>
        <a:bodyPr/>
        <a:lstStyle/>
        <a:p>
          <a:pPr rtl="0"/>
          <a:r>
            <a:rPr lang="es-AR" dirty="0" smtClean="0"/>
            <a:t>Amistad</a:t>
          </a:r>
          <a:endParaRPr lang="es-AR" dirty="0"/>
        </a:p>
      </dgm:t>
    </dgm:pt>
    <dgm:pt modelId="{B15C4E8D-FD61-46C2-8FC3-EDDCFF0D9FC3}" type="parTrans" cxnId="{27184194-6E0F-4FC1-9E4B-5191DCC705CD}">
      <dgm:prSet/>
      <dgm:spPr/>
      <dgm:t>
        <a:bodyPr/>
        <a:lstStyle/>
        <a:p>
          <a:endParaRPr lang="es-AR"/>
        </a:p>
      </dgm:t>
    </dgm:pt>
    <dgm:pt modelId="{76A5FC33-58B1-4993-A6F5-78A4BDA8DCFD}" type="sibTrans" cxnId="{27184194-6E0F-4FC1-9E4B-5191DCC705CD}">
      <dgm:prSet/>
      <dgm:spPr/>
      <dgm:t>
        <a:bodyPr/>
        <a:lstStyle/>
        <a:p>
          <a:endParaRPr lang="es-AR"/>
        </a:p>
      </dgm:t>
    </dgm:pt>
    <dgm:pt modelId="{DB369585-1E06-4129-B20F-1A7AE9BDF4B8}">
      <dgm:prSet/>
      <dgm:spPr/>
      <dgm:t>
        <a:bodyPr/>
        <a:lstStyle/>
        <a:p>
          <a:pPr rtl="0"/>
          <a:r>
            <a:rPr lang="es-AR" dirty="0" smtClean="0"/>
            <a:t>Confianza</a:t>
          </a:r>
          <a:endParaRPr lang="es-AR" dirty="0"/>
        </a:p>
      </dgm:t>
    </dgm:pt>
    <dgm:pt modelId="{6CD77294-8547-4804-978C-D43202FFE971}" type="parTrans" cxnId="{BBAE51A4-5D37-4AB8-959E-0FD2B7C7CB28}">
      <dgm:prSet/>
      <dgm:spPr/>
      <dgm:t>
        <a:bodyPr/>
        <a:lstStyle/>
        <a:p>
          <a:endParaRPr lang="es-AR"/>
        </a:p>
      </dgm:t>
    </dgm:pt>
    <dgm:pt modelId="{0CAA496A-3FA0-4EC9-92AC-AE0FCDEC302B}" type="sibTrans" cxnId="{BBAE51A4-5D37-4AB8-959E-0FD2B7C7CB28}">
      <dgm:prSet/>
      <dgm:spPr/>
      <dgm:t>
        <a:bodyPr/>
        <a:lstStyle/>
        <a:p>
          <a:endParaRPr lang="es-AR"/>
        </a:p>
      </dgm:t>
    </dgm:pt>
    <dgm:pt modelId="{30C3FC4E-15A5-45FC-B69A-F508268E5571}">
      <dgm:prSet/>
      <dgm:spPr/>
      <dgm:t>
        <a:bodyPr/>
        <a:lstStyle/>
        <a:p>
          <a:pPr rtl="0"/>
          <a:r>
            <a:rPr lang="es-AR" dirty="0" smtClean="0"/>
            <a:t>Comunión con Dios</a:t>
          </a:r>
          <a:endParaRPr lang="es-AR" dirty="0"/>
        </a:p>
      </dgm:t>
    </dgm:pt>
    <dgm:pt modelId="{05EBA8E0-3708-49EF-A2E5-834965147A18}" type="parTrans" cxnId="{B9EC7F37-45B1-4927-B3BF-0C47F7DA3133}">
      <dgm:prSet/>
      <dgm:spPr/>
      <dgm:t>
        <a:bodyPr/>
        <a:lstStyle/>
        <a:p>
          <a:endParaRPr lang="es-AR"/>
        </a:p>
      </dgm:t>
    </dgm:pt>
    <dgm:pt modelId="{3E61107E-DB5B-4B58-B66D-2B4B9F27248A}" type="sibTrans" cxnId="{B9EC7F37-45B1-4927-B3BF-0C47F7DA3133}">
      <dgm:prSet/>
      <dgm:spPr/>
      <dgm:t>
        <a:bodyPr/>
        <a:lstStyle/>
        <a:p>
          <a:endParaRPr lang="es-AR"/>
        </a:p>
      </dgm:t>
    </dgm:pt>
    <dgm:pt modelId="{C66C1387-0917-4E0F-82A4-3BF408DD7147}" type="pres">
      <dgm:prSet presAssocID="{073AE8C9-90F7-452F-BB73-30D879C1620F}" presName="linearFlow" presStyleCnt="0">
        <dgm:presLayoutVars>
          <dgm:dir/>
          <dgm:resizeHandles val="exact"/>
        </dgm:presLayoutVars>
      </dgm:prSet>
      <dgm:spPr/>
    </dgm:pt>
    <dgm:pt modelId="{B42AE586-61AA-4AE9-854E-3483596D96A8}" type="pres">
      <dgm:prSet presAssocID="{FDBFCB07-CF47-401F-A539-9354564FBC67}" presName="composite" presStyleCnt="0"/>
      <dgm:spPr/>
    </dgm:pt>
    <dgm:pt modelId="{BC012474-D9E6-4EA3-A2A3-111BB7A89DFE}" type="pres">
      <dgm:prSet presAssocID="{FDBFCB07-CF47-401F-A539-9354564FBC67}" presName="imgShp" presStyleLbl="fgImgPlace1" presStyleIdx="0" presStyleCnt="6"/>
      <dgm:spPr/>
    </dgm:pt>
    <dgm:pt modelId="{48254586-A9A9-4BA6-8F05-1A9C051126A5}" type="pres">
      <dgm:prSet presAssocID="{FDBFCB07-CF47-401F-A539-9354564FBC67}" presName="txShp" presStyleLbl="node1" presStyleIdx="0" presStyleCnt="6">
        <dgm:presLayoutVars>
          <dgm:bulletEnabled val="1"/>
        </dgm:presLayoutVars>
      </dgm:prSet>
      <dgm:spPr/>
    </dgm:pt>
    <dgm:pt modelId="{2099855A-9A25-4C41-85F5-AF013D44AB89}" type="pres">
      <dgm:prSet presAssocID="{11520D4F-916E-4595-919D-249993FB37FC}" presName="spacing" presStyleCnt="0"/>
      <dgm:spPr/>
    </dgm:pt>
    <dgm:pt modelId="{DA79A55E-4A35-4631-A596-96D3C83141E8}" type="pres">
      <dgm:prSet presAssocID="{27F20E5B-3A92-469E-8FA0-FA09981B8649}" presName="composite" presStyleCnt="0"/>
      <dgm:spPr/>
    </dgm:pt>
    <dgm:pt modelId="{5AE97A98-F396-444B-8756-340805E78729}" type="pres">
      <dgm:prSet presAssocID="{27F20E5B-3A92-469E-8FA0-FA09981B8649}" presName="imgShp" presStyleLbl="fgImgPlace1" presStyleIdx="1" presStyleCnt="6"/>
      <dgm:spPr/>
    </dgm:pt>
    <dgm:pt modelId="{EDE578D7-BE5E-4984-A9EB-A6DDA0944EB9}" type="pres">
      <dgm:prSet presAssocID="{27F20E5B-3A92-469E-8FA0-FA09981B8649}" presName="txShp" presStyleLbl="node1" presStyleIdx="1" presStyleCnt="6">
        <dgm:presLayoutVars>
          <dgm:bulletEnabled val="1"/>
        </dgm:presLayoutVars>
      </dgm:prSet>
      <dgm:spPr/>
    </dgm:pt>
    <dgm:pt modelId="{238FA7E6-64B1-4075-9DE2-EA498DD7932C}" type="pres">
      <dgm:prSet presAssocID="{2B27E7B7-1A3F-45A9-B4AD-DEE2F47D4F53}" presName="spacing" presStyleCnt="0"/>
      <dgm:spPr/>
    </dgm:pt>
    <dgm:pt modelId="{78C2EF96-8C24-4C77-8541-8641D6BD7523}" type="pres">
      <dgm:prSet presAssocID="{FB518074-DCB0-4477-A3D5-F15482058923}" presName="composite" presStyleCnt="0"/>
      <dgm:spPr/>
    </dgm:pt>
    <dgm:pt modelId="{6AC65DBD-2A15-48F7-86B4-B2F874822493}" type="pres">
      <dgm:prSet presAssocID="{FB518074-DCB0-4477-A3D5-F15482058923}" presName="imgShp" presStyleLbl="fgImgPlace1" presStyleIdx="2" presStyleCnt="6"/>
      <dgm:spPr/>
    </dgm:pt>
    <dgm:pt modelId="{A289E4A7-B22C-4686-96BE-93558B9BB39B}" type="pres">
      <dgm:prSet presAssocID="{FB518074-DCB0-4477-A3D5-F15482058923}" presName="txShp" presStyleLbl="node1" presStyleIdx="2" presStyleCnt="6">
        <dgm:presLayoutVars>
          <dgm:bulletEnabled val="1"/>
        </dgm:presLayoutVars>
      </dgm:prSet>
      <dgm:spPr/>
    </dgm:pt>
    <dgm:pt modelId="{D184198B-7243-4A88-ABAE-C4349213E50F}" type="pres">
      <dgm:prSet presAssocID="{EE684CEF-3B9F-402F-BB15-0EB461D91278}" presName="spacing" presStyleCnt="0"/>
      <dgm:spPr/>
    </dgm:pt>
    <dgm:pt modelId="{D2FF280A-5671-4300-80DE-DD4E293CFCB8}" type="pres">
      <dgm:prSet presAssocID="{CDE19D00-D71F-4EF4-8F42-7AF2E5AEB51F}" presName="composite" presStyleCnt="0"/>
      <dgm:spPr/>
    </dgm:pt>
    <dgm:pt modelId="{144D97B7-BCCB-4212-9A60-88C52B5CF74F}" type="pres">
      <dgm:prSet presAssocID="{CDE19D00-D71F-4EF4-8F42-7AF2E5AEB51F}" presName="imgShp" presStyleLbl="fgImgPlace1" presStyleIdx="3" presStyleCnt="6"/>
      <dgm:spPr/>
    </dgm:pt>
    <dgm:pt modelId="{8DA18733-A3D5-4B62-A68D-420B1821AE86}" type="pres">
      <dgm:prSet presAssocID="{CDE19D00-D71F-4EF4-8F42-7AF2E5AEB51F}" presName="txShp" presStyleLbl="node1" presStyleIdx="3" presStyleCnt="6">
        <dgm:presLayoutVars>
          <dgm:bulletEnabled val="1"/>
        </dgm:presLayoutVars>
      </dgm:prSet>
      <dgm:spPr/>
    </dgm:pt>
    <dgm:pt modelId="{2D50F58A-640E-4F02-B3A4-DF0B85BD9FA6}" type="pres">
      <dgm:prSet presAssocID="{76A5FC33-58B1-4993-A6F5-78A4BDA8DCFD}" presName="spacing" presStyleCnt="0"/>
      <dgm:spPr/>
    </dgm:pt>
    <dgm:pt modelId="{128DCD87-BF0A-44B9-A0CE-1E1AB8F855A2}" type="pres">
      <dgm:prSet presAssocID="{DB369585-1E06-4129-B20F-1A7AE9BDF4B8}" presName="composite" presStyleCnt="0"/>
      <dgm:spPr/>
    </dgm:pt>
    <dgm:pt modelId="{1820B9ED-FF7D-41E4-A2A2-FD00E5ECE6D0}" type="pres">
      <dgm:prSet presAssocID="{DB369585-1E06-4129-B20F-1A7AE9BDF4B8}" presName="imgShp" presStyleLbl="fgImgPlace1" presStyleIdx="4" presStyleCnt="6"/>
      <dgm:spPr/>
    </dgm:pt>
    <dgm:pt modelId="{E7147EC3-BC39-4DA4-AD34-DF4DA9E10BEA}" type="pres">
      <dgm:prSet presAssocID="{DB369585-1E06-4129-B20F-1A7AE9BDF4B8}" presName="txShp" presStyleLbl="node1" presStyleIdx="4" presStyleCnt="6">
        <dgm:presLayoutVars>
          <dgm:bulletEnabled val="1"/>
        </dgm:presLayoutVars>
      </dgm:prSet>
      <dgm:spPr/>
    </dgm:pt>
    <dgm:pt modelId="{3F526E90-951C-4888-AF85-84CE0AED2E1E}" type="pres">
      <dgm:prSet presAssocID="{0CAA496A-3FA0-4EC9-92AC-AE0FCDEC302B}" presName="spacing" presStyleCnt="0"/>
      <dgm:spPr/>
    </dgm:pt>
    <dgm:pt modelId="{DB48C3C6-963A-4FEA-8685-0B00DD52605C}" type="pres">
      <dgm:prSet presAssocID="{30C3FC4E-15A5-45FC-B69A-F508268E5571}" presName="composite" presStyleCnt="0"/>
      <dgm:spPr/>
    </dgm:pt>
    <dgm:pt modelId="{1D6A1414-2055-43BE-979B-650EACEFD2F9}" type="pres">
      <dgm:prSet presAssocID="{30C3FC4E-15A5-45FC-B69A-F508268E5571}" presName="imgShp" presStyleLbl="fgImgPlace1" presStyleIdx="5" presStyleCnt="6"/>
      <dgm:spPr/>
    </dgm:pt>
    <dgm:pt modelId="{3300CDB9-075D-441F-8168-5ECAB79C3619}" type="pres">
      <dgm:prSet presAssocID="{30C3FC4E-15A5-45FC-B69A-F508268E5571}" presName="txShp" presStyleLbl="node1" presStyleIdx="5" presStyleCnt="6">
        <dgm:presLayoutVars>
          <dgm:bulletEnabled val="1"/>
        </dgm:presLayoutVars>
      </dgm:prSet>
      <dgm:spPr/>
    </dgm:pt>
  </dgm:ptLst>
  <dgm:cxnLst>
    <dgm:cxn modelId="{6D385E60-0707-4D8D-96FB-CB3838C6AC32}" srcId="{073AE8C9-90F7-452F-BB73-30D879C1620F}" destId="{FB518074-DCB0-4477-A3D5-F15482058923}" srcOrd="2" destOrd="0" parTransId="{068A9526-9716-4FEE-B11D-12AFFB4C03B4}" sibTransId="{EE684CEF-3B9F-402F-BB15-0EB461D91278}"/>
    <dgm:cxn modelId="{27184194-6E0F-4FC1-9E4B-5191DCC705CD}" srcId="{073AE8C9-90F7-452F-BB73-30D879C1620F}" destId="{CDE19D00-D71F-4EF4-8F42-7AF2E5AEB51F}" srcOrd="3" destOrd="0" parTransId="{B15C4E8D-FD61-46C2-8FC3-EDDCFF0D9FC3}" sibTransId="{76A5FC33-58B1-4993-A6F5-78A4BDA8DCFD}"/>
    <dgm:cxn modelId="{BEDA9C58-6CFD-4D37-8708-132AD0441042}" type="presOf" srcId="{30C3FC4E-15A5-45FC-B69A-F508268E5571}" destId="{3300CDB9-075D-441F-8168-5ECAB79C3619}" srcOrd="0" destOrd="0" presId="urn:microsoft.com/office/officeart/2005/8/layout/vList3"/>
    <dgm:cxn modelId="{F0FD12BF-DDCE-4EEA-ACDC-ED18086D7D9B}" srcId="{073AE8C9-90F7-452F-BB73-30D879C1620F}" destId="{FDBFCB07-CF47-401F-A539-9354564FBC67}" srcOrd="0" destOrd="0" parTransId="{B74CC184-F606-4A55-BB45-5E51DC973483}" sibTransId="{11520D4F-916E-4595-919D-249993FB37FC}"/>
    <dgm:cxn modelId="{F9C4FF1F-7CDC-4E73-AA4E-4497053764B8}" type="presOf" srcId="{FDBFCB07-CF47-401F-A539-9354564FBC67}" destId="{48254586-A9A9-4BA6-8F05-1A9C051126A5}" srcOrd="0" destOrd="0" presId="urn:microsoft.com/office/officeart/2005/8/layout/vList3"/>
    <dgm:cxn modelId="{3EB1D189-18DE-4730-8903-B66753F56197}" type="presOf" srcId="{073AE8C9-90F7-452F-BB73-30D879C1620F}" destId="{C66C1387-0917-4E0F-82A4-3BF408DD7147}" srcOrd="0" destOrd="0" presId="urn:microsoft.com/office/officeart/2005/8/layout/vList3"/>
    <dgm:cxn modelId="{B9EC7F37-45B1-4927-B3BF-0C47F7DA3133}" srcId="{073AE8C9-90F7-452F-BB73-30D879C1620F}" destId="{30C3FC4E-15A5-45FC-B69A-F508268E5571}" srcOrd="5" destOrd="0" parTransId="{05EBA8E0-3708-49EF-A2E5-834965147A18}" sibTransId="{3E61107E-DB5B-4B58-B66D-2B4B9F27248A}"/>
    <dgm:cxn modelId="{3E172451-C036-41C7-AD28-06CFCD4B0F8A}" srcId="{073AE8C9-90F7-452F-BB73-30D879C1620F}" destId="{27F20E5B-3A92-469E-8FA0-FA09981B8649}" srcOrd="1" destOrd="0" parTransId="{A2C0BD72-38B8-4FBB-86B5-5FB1F64B3851}" sibTransId="{2B27E7B7-1A3F-45A9-B4AD-DEE2F47D4F53}"/>
    <dgm:cxn modelId="{BBAE51A4-5D37-4AB8-959E-0FD2B7C7CB28}" srcId="{073AE8C9-90F7-452F-BB73-30D879C1620F}" destId="{DB369585-1E06-4129-B20F-1A7AE9BDF4B8}" srcOrd="4" destOrd="0" parTransId="{6CD77294-8547-4804-978C-D43202FFE971}" sibTransId="{0CAA496A-3FA0-4EC9-92AC-AE0FCDEC302B}"/>
    <dgm:cxn modelId="{4FE2038A-D996-4910-8B0B-45D349A685D9}" type="presOf" srcId="{CDE19D00-D71F-4EF4-8F42-7AF2E5AEB51F}" destId="{8DA18733-A3D5-4B62-A68D-420B1821AE86}" srcOrd="0" destOrd="0" presId="urn:microsoft.com/office/officeart/2005/8/layout/vList3"/>
    <dgm:cxn modelId="{A7FCA568-190D-4CCB-8209-90D8B614211C}" type="presOf" srcId="{DB369585-1E06-4129-B20F-1A7AE9BDF4B8}" destId="{E7147EC3-BC39-4DA4-AD34-DF4DA9E10BEA}" srcOrd="0" destOrd="0" presId="urn:microsoft.com/office/officeart/2005/8/layout/vList3"/>
    <dgm:cxn modelId="{3F91C19D-EB95-4795-811C-DE643AC52628}" type="presOf" srcId="{FB518074-DCB0-4477-A3D5-F15482058923}" destId="{A289E4A7-B22C-4686-96BE-93558B9BB39B}" srcOrd="0" destOrd="0" presId="urn:microsoft.com/office/officeart/2005/8/layout/vList3"/>
    <dgm:cxn modelId="{79BB06C3-CCFD-44D8-B8BE-D08996397832}" type="presOf" srcId="{27F20E5B-3A92-469E-8FA0-FA09981B8649}" destId="{EDE578D7-BE5E-4984-A9EB-A6DDA0944EB9}" srcOrd="0" destOrd="0" presId="urn:microsoft.com/office/officeart/2005/8/layout/vList3"/>
    <dgm:cxn modelId="{7D5B91EF-78A5-4FEC-A10B-D8A803D71485}" type="presParOf" srcId="{C66C1387-0917-4E0F-82A4-3BF408DD7147}" destId="{B42AE586-61AA-4AE9-854E-3483596D96A8}" srcOrd="0" destOrd="0" presId="urn:microsoft.com/office/officeart/2005/8/layout/vList3"/>
    <dgm:cxn modelId="{434FDC1D-1CCE-4A92-8938-10C338412E97}" type="presParOf" srcId="{B42AE586-61AA-4AE9-854E-3483596D96A8}" destId="{BC012474-D9E6-4EA3-A2A3-111BB7A89DFE}" srcOrd="0" destOrd="0" presId="urn:microsoft.com/office/officeart/2005/8/layout/vList3"/>
    <dgm:cxn modelId="{FB1A748D-6C12-4633-9E7D-439EF22C02A7}" type="presParOf" srcId="{B42AE586-61AA-4AE9-854E-3483596D96A8}" destId="{48254586-A9A9-4BA6-8F05-1A9C051126A5}" srcOrd="1" destOrd="0" presId="urn:microsoft.com/office/officeart/2005/8/layout/vList3"/>
    <dgm:cxn modelId="{4056268B-7917-4014-AAA1-BA76298F4696}" type="presParOf" srcId="{C66C1387-0917-4E0F-82A4-3BF408DD7147}" destId="{2099855A-9A25-4C41-85F5-AF013D44AB89}" srcOrd="1" destOrd="0" presId="urn:microsoft.com/office/officeart/2005/8/layout/vList3"/>
    <dgm:cxn modelId="{7354071A-6714-4B94-84CC-EBA7CDBF8DC8}" type="presParOf" srcId="{C66C1387-0917-4E0F-82A4-3BF408DD7147}" destId="{DA79A55E-4A35-4631-A596-96D3C83141E8}" srcOrd="2" destOrd="0" presId="urn:microsoft.com/office/officeart/2005/8/layout/vList3"/>
    <dgm:cxn modelId="{F5DBFA4C-3190-415C-91B3-4FE5EB568FF0}" type="presParOf" srcId="{DA79A55E-4A35-4631-A596-96D3C83141E8}" destId="{5AE97A98-F396-444B-8756-340805E78729}" srcOrd="0" destOrd="0" presId="urn:microsoft.com/office/officeart/2005/8/layout/vList3"/>
    <dgm:cxn modelId="{BDF9D4A6-52B5-4227-BC2F-82F8BA31722F}" type="presParOf" srcId="{DA79A55E-4A35-4631-A596-96D3C83141E8}" destId="{EDE578D7-BE5E-4984-A9EB-A6DDA0944EB9}" srcOrd="1" destOrd="0" presId="urn:microsoft.com/office/officeart/2005/8/layout/vList3"/>
    <dgm:cxn modelId="{BAC9EF76-9002-4CDE-AC8A-77BA027716C4}" type="presParOf" srcId="{C66C1387-0917-4E0F-82A4-3BF408DD7147}" destId="{238FA7E6-64B1-4075-9DE2-EA498DD7932C}" srcOrd="3" destOrd="0" presId="urn:microsoft.com/office/officeart/2005/8/layout/vList3"/>
    <dgm:cxn modelId="{4E7C46DD-2FFF-4A55-B634-B292BED351E3}" type="presParOf" srcId="{C66C1387-0917-4E0F-82A4-3BF408DD7147}" destId="{78C2EF96-8C24-4C77-8541-8641D6BD7523}" srcOrd="4" destOrd="0" presId="urn:microsoft.com/office/officeart/2005/8/layout/vList3"/>
    <dgm:cxn modelId="{E9BB8964-9340-405C-991B-299D7D9CF467}" type="presParOf" srcId="{78C2EF96-8C24-4C77-8541-8641D6BD7523}" destId="{6AC65DBD-2A15-48F7-86B4-B2F874822493}" srcOrd="0" destOrd="0" presId="urn:microsoft.com/office/officeart/2005/8/layout/vList3"/>
    <dgm:cxn modelId="{A66A9767-E8A3-48E6-915F-16861B59B894}" type="presParOf" srcId="{78C2EF96-8C24-4C77-8541-8641D6BD7523}" destId="{A289E4A7-B22C-4686-96BE-93558B9BB39B}" srcOrd="1" destOrd="0" presId="urn:microsoft.com/office/officeart/2005/8/layout/vList3"/>
    <dgm:cxn modelId="{287F830D-4F20-417E-B248-C131961E01DD}" type="presParOf" srcId="{C66C1387-0917-4E0F-82A4-3BF408DD7147}" destId="{D184198B-7243-4A88-ABAE-C4349213E50F}" srcOrd="5" destOrd="0" presId="urn:microsoft.com/office/officeart/2005/8/layout/vList3"/>
    <dgm:cxn modelId="{7F8F4238-8EC9-45FB-8F85-3602C24FC2EA}" type="presParOf" srcId="{C66C1387-0917-4E0F-82A4-3BF408DD7147}" destId="{D2FF280A-5671-4300-80DE-DD4E293CFCB8}" srcOrd="6" destOrd="0" presId="urn:microsoft.com/office/officeart/2005/8/layout/vList3"/>
    <dgm:cxn modelId="{7C3752E0-1A8F-42AD-B4CC-E0016CD17232}" type="presParOf" srcId="{D2FF280A-5671-4300-80DE-DD4E293CFCB8}" destId="{144D97B7-BCCB-4212-9A60-88C52B5CF74F}" srcOrd="0" destOrd="0" presId="urn:microsoft.com/office/officeart/2005/8/layout/vList3"/>
    <dgm:cxn modelId="{DC8A82F9-97C8-4EFA-9D16-DC3235F622D6}" type="presParOf" srcId="{D2FF280A-5671-4300-80DE-DD4E293CFCB8}" destId="{8DA18733-A3D5-4B62-A68D-420B1821AE86}" srcOrd="1" destOrd="0" presId="urn:microsoft.com/office/officeart/2005/8/layout/vList3"/>
    <dgm:cxn modelId="{44990150-FC8E-4924-9CF9-8B34B105FF79}" type="presParOf" srcId="{C66C1387-0917-4E0F-82A4-3BF408DD7147}" destId="{2D50F58A-640E-4F02-B3A4-DF0B85BD9FA6}" srcOrd="7" destOrd="0" presId="urn:microsoft.com/office/officeart/2005/8/layout/vList3"/>
    <dgm:cxn modelId="{12061244-5D97-4295-BD96-F4F95BCB8B0A}" type="presParOf" srcId="{C66C1387-0917-4E0F-82A4-3BF408DD7147}" destId="{128DCD87-BF0A-44B9-A0CE-1E1AB8F855A2}" srcOrd="8" destOrd="0" presId="urn:microsoft.com/office/officeart/2005/8/layout/vList3"/>
    <dgm:cxn modelId="{0F86BDC7-CA24-4FCB-849F-4514324274A1}" type="presParOf" srcId="{128DCD87-BF0A-44B9-A0CE-1E1AB8F855A2}" destId="{1820B9ED-FF7D-41E4-A2A2-FD00E5ECE6D0}" srcOrd="0" destOrd="0" presId="urn:microsoft.com/office/officeart/2005/8/layout/vList3"/>
    <dgm:cxn modelId="{90A2B685-6CF8-4702-AEDC-19F630DB9A1C}" type="presParOf" srcId="{128DCD87-BF0A-44B9-A0CE-1E1AB8F855A2}" destId="{E7147EC3-BC39-4DA4-AD34-DF4DA9E10BEA}" srcOrd="1" destOrd="0" presId="urn:microsoft.com/office/officeart/2005/8/layout/vList3"/>
    <dgm:cxn modelId="{878B0D45-AC4E-4442-9377-E6BA0C3411E6}" type="presParOf" srcId="{C66C1387-0917-4E0F-82A4-3BF408DD7147}" destId="{3F526E90-951C-4888-AF85-84CE0AED2E1E}" srcOrd="9" destOrd="0" presId="urn:microsoft.com/office/officeart/2005/8/layout/vList3"/>
    <dgm:cxn modelId="{77EA136B-C6F6-4233-A689-36B8E3F9BEB1}" type="presParOf" srcId="{C66C1387-0917-4E0F-82A4-3BF408DD7147}" destId="{DB48C3C6-963A-4FEA-8685-0B00DD52605C}" srcOrd="10" destOrd="0" presId="urn:microsoft.com/office/officeart/2005/8/layout/vList3"/>
    <dgm:cxn modelId="{9AAA14A3-F280-4BD2-9E99-4E32AB63DAAE}" type="presParOf" srcId="{DB48C3C6-963A-4FEA-8685-0B00DD52605C}" destId="{1D6A1414-2055-43BE-979B-650EACEFD2F9}" srcOrd="0" destOrd="0" presId="urn:microsoft.com/office/officeart/2005/8/layout/vList3"/>
    <dgm:cxn modelId="{4A16FDEB-A7CD-4E40-B328-2549171FC8EF}" type="presParOf" srcId="{DB48C3C6-963A-4FEA-8685-0B00DD52605C}" destId="{3300CDB9-075D-441F-8168-5ECAB79C361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565CF-9C64-4AE7-BCDE-BB195F27298B}" type="doc">
      <dgm:prSet loTypeId="urn:microsoft.com/office/officeart/2005/8/layout/matrix3" loCatId="matrix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78D373A9-B4C3-4E4D-91C7-CDAA1D057313}">
      <dgm:prSet/>
      <dgm:spPr/>
      <dgm:t>
        <a:bodyPr/>
        <a:lstStyle/>
        <a:p>
          <a:pPr rtl="0"/>
          <a:r>
            <a:rPr lang="es-AR" dirty="0" smtClean="0"/>
            <a:t>No entender las diferencias</a:t>
          </a:r>
          <a:endParaRPr lang="es-AR" dirty="0"/>
        </a:p>
      </dgm:t>
    </dgm:pt>
    <dgm:pt modelId="{BC67021A-C2D2-4253-8D22-C3376B8CF4B1}" type="parTrans" cxnId="{4D8952B7-3DB1-4DA7-B280-65330D0299A1}">
      <dgm:prSet/>
      <dgm:spPr/>
      <dgm:t>
        <a:bodyPr/>
        <a:lstStyle/>
        <a:p>
          <a:endParaRPr lang="es-AR"/>
        </a:p>
      </dgm:t>
    </dgm:pt>
    <dgm:pt modelId="{A069838A-2BF8-43C3-AA25-7F081BC466C3}" type="sibTrans" cxnId="{4D8952B7-3DB1-4DA7-B280-65330D0299A1}">
      <dgm:prSet/>
      <dgm:spPr/>
      <dgm:t>
        <a:bodyPr/>
        <a:lstStyle/>
        <a:p>
          <a:endParaRPr lang="es-AR"/>
        </a:p>
      </dgm:t>
    </dgm:pt>
    <dgm:pt modelId="{B19E2BE4-2EDA-42A2-BAD5-62AC85B6C746}">
      <dgm:prSet/>
      <dgm:spPr/>
      <dgm:t>
        <a:bodyPr/>
        <a:lstStyle/>
        <a:p>
          <a:pPr rtl="0"/>
          <a:r>
            <a:rPr lang="es-AR" dirty="0" smtClean="0"/>
            <a:t>Prejuicios</a:t>
          </a:r>
          <a:endParaRPr lang="es-AR" dirty="0"/>
        </a:p>
      </dgm:t>
    </dgm:pt>
    <dgm:pt modelId="{8E272EA2-4DB9-4D72-A1DC-0FC214CDF49F}" type="parTrans" cxnId="{D4DCB926-903B-4181-BD69-26348DF68452}">
      <dgm:prSet/>
      <dgm:spPr/>
      <dgm:t>
        <a:bodyPr/>
        <a:lstStyle/>
        <a:p>
          <a:endParaRPr lang="es-AR"/>
        </a:p>
      </dgm:t>
    </dgm:pt>
    <dgm:pt modelId="{85798F49-EBA1-4919-A376-1D056027D528}" type="sibTrans" cxnId="{D4DCB926-903B-4181-BD69-26348DF68452}">
      <dgm:prSet/>
      <dgm:spPr/>
      <dgm:t>
        <a:bodyPr/>
        <a:lstStyle/>
        <a:p>
          <a:endParaRPr lang="es-AR"/>
        </a:p>
      </dgm:t>
    </dgm:pt>
    <dgm:pt modelId="{19BDB0F3-B9E5-455D-80EF-A66157D2CFDA}">
      <dgm:prSet/>
      <dgm:spPr/>
      <dgm:t>
        <a:bodyPr/>
        <a:lstStyle/>
        <a:p>
          <a:pPr rtl="0"/>
          <a:r>
            <a:rPr lang="es-AR" dirty="0" smtClean="0"/>
            <a:t>Indiferencia</a:t>
          </a:r>
          <a:endParaRPr lang="es-AR" dirty="0"/>
        </a:p>
      </dgm:t>
    </dgm:pt>
    <dgm:pt modelId="{26A800DA-9B31-4A3D-98FB-889659EA45DB}" type="parTrans" cxnId="{05D7FE74-47A1-41E0-AEC6-E9FD8B50E051}">
      <dgm:prSet/>
      <dgm:spPr/>
      <dgm:t>
        <a:bodyPr/>
        <a:lstStyle/>
        <a:p>
          <a:endParaRPr lang="es-AR"/>
        </a:p>
      </dgm:t>
    </dgm:pt>
    <dgm:pt modelId="{4370BC6A-E001-4819-9DAA-61B40E3EC2FB}" type="sibTrans" cxnId="{05D7FE74-47A1-41E0-AEC6-E9FD8B50E051}">
      <dgm:prSet/>
      <dgm:spPr/>
      <dgm:t>
        <a:bodyPr/>
        <a:lstStyle/>
        <a:p>
          <a:endParaRPr lang="es-AR"/>
        </a:p>
      </dgm:t>
    </dgm:pt>
    <dgm:pt modelId="{5CD4F631-3CD7-4B7D-B2AB-B03DC3BB593F}">
      <dgm:prSet/>
      <dgm:spPr/>
      <dgm:t>
        <a:bodyPr/>
        <a:lstStyle/>
        <a:p>
          <a:pPr rtl="0"/>
          <a:r>
            <a:rPr lang="es-AR" dirty="0" smtClean="0"/>
            <a:t>Aislamiento</a:t>
          </a:r>
          <a:endParaRPr lang="es-AR" dirty="0"/>
        </a:p>
      </dgm:t>
    </dgm:pt>
    <dgm:pt modelId="{6A1751AB-0988-46AF-8CD9-3F095D6C95FF}" type="parTrans" cxnId="{DD7510AB-F501-4592-A5A5-7A1A91523138}">
      <dgm:prSet/>
      <dgm:spPr/>
      <dgm:t>
        <a:bodyPr/>
        <a:lstStyle/>
        <a:p>
          <a:endParaRPr lang="es-AR"/>
        </a:p>
      </dgm:t>
    </dgm:pt>
    <dgm:pt modelId="{488469F6-0D59-42C9-9B69-B498A1C8A1B1}" type="sibTrans" cxnId="{DD7510AB-F501-4592-A5A5-7A1A91523138}">
      <dgm:prSet/>
      <dgm:spPr/>
      <dgm:t>
        <a:bodyPr/>
        <a:lstStyle/>
        <a:p>
          <a:endParaRPr lang="es-AR"/>
        </a:p>
      </dgm:t>
    </dgm:pt>
    <dgm:pt modelId="{B631338B-7C22-4579-A1D4-78220BDF318B}" type="pres">
      <dgm:prSet presAssocID="{5EB565CF-9C64-4AE7-BCDE-BB195F27298B}" presName="matrix" presStyleCnt="0">
        <dgm:presLayoutVars>
          <dgm:chMax val="1"/>
          <dgm:dir/>
          <dgm:resizeHandles val="exact"/>
        </dgm:presLayoutVars>
      </dgm:prSet>
      <dgm:spPr/>
    </dgm:pt>
    <dgm:pt modelId="{4B87D8F8-FA71-48AD-B73F-419666D1F581}" type="pres">
      <dgm:prSet presAssocID="{5EB565CF-9C64-4AE7-BCDE-BB195F27298B}" presName="diamond" presStyleLbl="bgShp" presStyleIdx="0" presStyleCnt="1"/>
      <dgm:spPr/>
    </dgm:pt>
    <dgm:pt modelId="{4AE14B3B-4621-4DA8-ACEF-1731E7238550}" type="pres">
      <dgm:prSet presAssocID="{5EB565CF-9C64-4AE7-BCDE-BB195F27298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07F582E-4930-4806-9BAA-964435C243AF}" type="pres">
      <dgm:prSet presAssocID="{5EB565CF-9C64-4AE7-BCDE-BB195F27298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E51AAA6-686A-4D98-B0E5-5BEC007A818A}" type="pres">
      <dgm:prSet presAssocID="{5EB565CF-9C64-4AE7-BCDE-BB195F27298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D82C60-7384-4251-AA8D-14F34622A5BF}" type="pres">
      <dgm:prSet presAssocID="{5EB565CF-9C64-4AE7-BCDE-BB195F27298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D7FE74-47A1-41E0-AEC6-E9FD8B50E051}" srcId="{5EB565CF-9C64-4AE7-BCDE-BB195F27298B}" destId="{19BDB0F3-B9E5-455D-80EF-A66157D2CFDA}" srcOrd="2" destOrd="0" parTransId="{26A800DA-9B31-4A3D-98FB-889659EA45DB}" sibTransId="{4370BC6A-E001-4819-9DAA-61B40E3EC2FB}"/>
    <dgm:cxn modelId="{BD661A32-5A94-4E22-8C48-99BAD7B67E57}" type="presOf" srcId="{5CD4F631-3CD7-4B7D-B2AB-B03DC3BB593F}" destId="{6AD82C60-7384-4251-AA8D-14F34622A5BF}" srcOrd="0" destOrd="0" presId="urn:microsoft.com/office/officeart/2005/8/layout/matrix3"/>
    <dgm:cxn modelId="{4D8952B7-3DB1-4DA7-B280-65330D0299A1}" srcId="{5EB565CF-9C64-4AE7-BCDE-BB195F27298B}" destId="{78D373A9-B4C3-4E4D-91C7-CDAA1D057313}" srcOrd="0" destOrd="0" parTransId="{BC67021A-C2D2-4253-8D22-C3376B8CF4B1}" sibTransId="{A069838A-2BF8-43C3-AA25-7F081BC466C3}"/>
    <dgm:cxn modelId="{D1EFD209-F072-446D-8B11-281B0442AFEE}" type="presOf" srcId="{78D373A9-B4C3-4E4D-91C7-CDAA1D057313}" destId="{4AE14B3B-4621-4DA8-ACEF-1731E7238550}" srcOrd="0" destOrd="0" presId="urn:microsoft.com/office/officeart/2005/8/layout/matrix3"/>
    <dgm:cxn modelId="{E1C4366F-8ABE-4735-804D-43F84C167A11}" type="presOf" srcId="{5EB565CF-9C64-4AE7-BCDE-BB195F27298B}" destId="{B631338B-7C22-4579-A1D4-78220BDF318B}" srcOrd="0" destOrd="0" presId="urn:microsoft.com/office/officeart/2005/8/layout/matrix3"/>
    <dgm:cxn modelId="{D4DCB926-903B-4181-BD69-26348DF68452}" srcId="{5EB565CF-9C64-4AE7-BCDE-BB195F27298B}" destId="{B19E2BE4-2EDA-42A2-BAD5-62AC85B6C746}" srcOrd="1" destOrd="0" parTransId="{8E272EA2-4DB9-4D72-A1DC-0FC214CDF49F}" sibTransId="{85798F49-EBA1-4919-A376-1D056027D528}"/>
    <dgm:cxn modelId="{DD7510AB-F501-4592-A5A5-7A1A91523138}" srcId="{5EB565CF-9C64-4AE7-BCDE-BB195F27298B}" destId="{5CD4F631-3CD7-4B7D-B2AB-B03DC3BB593F}" srcOrd="3" destOrd="0" parTransId="{6A1751AB-0988-46AF-8CD9-3F095D6C95FF}" sibTransId="{488469F6-0D59-42C9-9B69-B498A1C8A1B1}"/>
    <dgm:cxn modelId="{B0B350B1-C97C-40A5-B79D-0DEA37E386AB}" type="presOf" srcId="{B19E2BE4-2EDA-42A2-BAD5-62AC85B6C746}" destId="{E07F582E-4930-4806-9BAA-964435C243AF}" srcOrd="0" destOrd="0" presId="urn:microsoft.com/office/officeart/2005/8/layout/matrix3"/>
    <dgm:cxn modelId="{4AF26D5C-B03B-4E07-993A-9E8CF0521F2B}" type="presOf" srcId="{19BDB0F3-B9E5-455D-80EF-A66157D2CFDA}" destId="{1E51AAA6-686A-4D98-B0E5-5BEC007A818A}" srcOrd="0" destOrd="0" presId="urn:microsoft.com/office/officeart/2005/8/layout/matrix3"/>
    <dgm:cxn modelId="{BF41D469-075F-4E3B-87CE-0BC43D5F8689}" type="presParOf" srcId="{B631338B-7C22-4579-A1D4-78220BDF318B}" destId="{4B87D8F8-FA71-48AD-B73F-419666D1F581}" srcOrd="0" destOrd="0" presId="urn:microsoft.com/office/officeart/2005/8/layout/matrix3"/>
    <dgm:cxn modelId="{2EF3F504-9684-41C7-AD97-273651C01D3E}" type="presParOf" srcId="{B631338B-7C22-4579-A1D4-78220BDF318B}" destId="{4AE14B3B-4621-4DA8-ACEF-1731E7238550}" srcOrd="1" destOrd="0" presId="urn:microsoft.com/office/officeart/2005/8/layout/matrix3"/>
    <dgm:cxn modelId="{FE2CA180-A82F-4553-BD1E-475A0FDA0C75}" type="presParOf" srcId="{B631338B-7C22-4579-A1D4-78220BDF318B}" destId="{E07F582E-4930-4806-9BAA-964435C243AF}" srcOrd="2" destOrd="0" presId="urn:microsoft.com/office/officeart/2005/8/layout/matrix3"/>
    <dgm:cxn modelId="{9A5B5164-14AC-412E-B9E0-060E17B2A57D}" type="presParOf" srcId="{B631338B-7C22-4579-A1D4-78220BDF318B}" destId="{1E51AAA6-686A-4D98-B0E5-5BEC007A818A}" srcOrd="3" destOrd="0" presId="urn:microsoft.com/office/officeart/2005/8/layout/matrix3"/>
    <dgm:cxn modelId="{C0444395-FB14-4B95-A7AC-A372E2499EB3}" type="presParOf" srcId="{B631338B-7C22-4579-A1D4-78220BDF318B}" destId="{6AD82C60-7384-4251-AA8D-14F34622A5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254586-A9A9-4BA6-8F05-1A9C051126A5}">
      <dsp:nvSpPr>
        <dsp:cNvPr id="0" name=""/>
        <dsp:cNvSpPr/>
      </dsp:nvSpPr>
      <dsp:spPr>
        <a:xfrm rot="10800000">
          <a:off x="1529395" y="1336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l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23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Sanidad Espiritual</a:t>
          </a:r>
          <a:endParaRPr lang="es-AR" sz="2400" kern="1200" dirty="0"/>
        </a:p>
      </dsp:txBody>
      <dsp:txXfrm rot="10800000">
        <a:off x="1529395" y="1336"/>
        <a:ext cx="5472684" cy="603748"/>
      </dsp:txXfrm>
    </dsp:sp>
    <dsp:sp modelId="{BC012474-D9E6-4EA3-A2A3-111BB7A89DFE}">
      <dsp:nvSpPr>
        <dsp:cNvPr id="0" name=""/>
        <dsp:cNvSpPr/>
      </dsp:nvSpPr>
      <dsp:spPr>
        <a:xfrm>
          <a:off x="1227520" y="1336"/>
          <a:ext cx="603748" cy="6037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E578D7-BE5E-4984-A9EB-A6DDA0944EB9}">
      <dsp:nvSpPr>
        <dsp:cNvPr id="0" name=""/>
        <dsp:cNvSpPr/>
      </dsp:nvSpPr>
      <dsp:spPr>
        <a:xfrm rot="10800000">
          <a:off x="1529395" y="785307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l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23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Unidad en pensamiento y acciones</a:t>
          </a:r>
          <a:endParaRPr lang="es-AR" sz="2400" kern="1200" dirty="0"/>
        </a:p>
      </dsp:txBody>
      <dsp:txXfrm rot="10800000">
        <a:off x="1529395" y="785307"/>
        <a:ext cx="5472684" cy="603748"/>
      </dsp:txXfrm>
    </dsp:sp>
    <dsp:sp modelId="{5AE97A98-F396-444B-8756-340805E78729}">
      <dsp:nvSpPr>
        <dsp:cNvPr id="0" name=""/>
        <dsp:cNvSpPr/>
      </dsp:nvSpPr>
      <dsp:spPr>
        <a:xfrm>
          <a:off x="1227520" y="785307"/>
          <a:ext cx="603748" cy="6037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89E4A7-B22C-4686-96BE-93558B9BB39B}">
      <dsp:nvSpPr>
        <dsp:cNvPr id="0" name=""/>
        <dsp:cNvSpPr/>
      </dsp:nvSpPr>
      <dsp:spPr>
        <a:xfrm rot="10800000">
          <a:off x="1529395" y="1569279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l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23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Restauración</a:t>
          </a:r>
          <a:endParaRPr lang="es-AR" sz="2400" kern="1200" dirty="0"/>
        </a:p>
      </dsp:txBody>
      <dsp:txXfrm rot="10800000">
        <a:off x="1529395" y="1569279"/>
        <a:ext cx="5472684" cy="603748"/>
      </dsp:txXfrm>
    </dsp:sp>
    <dsp:sp modelId="{6AC65DBD-2A15-48F7-86B4-B2F874822493}">
      <dsp:nvSpPr>
        <dsp:cNvPr id="0" name=""/>
        <dsp:cNvSpPr/>
      </dsp:nvSpPr>
      <dsp:spPr>
        <a:xfrm>
          <a:off x="1227520" y="1569279"/>
          <a:ext cx="603748" cy="6037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A18733-A3D5-4B62-A68D-420B1821AE86}">
      <dsp:nvSpPr>
        <dsp:cNvPr id="0" name=""/>
        <dsp:cNvSpPr/>
      </dsp:nvSpPr>
      <dsp:spPr>
        <a:xfrm rot="10800000">
          <a:off x="1529395" y="2353251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l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23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Amistad</a:t>
          </a:r>
          <a:endParaRPr lang="es-AR" sz="2400" kern="1200" dirty="0"/>
        </a:p>
      </dsp:txBody>
      <dsp:txXfrm rot="10800000">
        <a:off x="1529395" y="2353251"/>
        <a:ext cx="5472684" cy="603748"/>
      </dsp:txXfrm>
    </dsp:sp>
    <dsp:sp modelId="{144D97B7-BCCB-4212-9A60-88C52B5CF74F}">
      <dsp:nvSpPr>
        <dsp:cNvPr id="0" name=""/>
        <dsp:cNvSpPr/>
      </dsp:nvSpPr>
      <dsp:spPr>
        <a:xfrm>
          <a:off x="1227520" y="2353251"/>
          <a:ext cx="603748" cy="6037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147EC3-BC39-4DA4-AD34-DF4DA9E10BEA}">
      <dsp:nvSpPr>
        <dsp:cNvPr id="0" name=""/>
        <dsp:cNvSpPr/>
      </dsp:nvSpPr>
      <dsp:spPr>
        <a:xfrm rot="10800000">
          <a:off x="1529395" y="3137223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l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23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Confianza</a:t>
          </a:r>
          <a:endParaRPr lang="es-AR" sz="2400" kern="1200" dirty="0"/>
        </a:p>
      </dsp:txBody>
      <dsp:txXfrm rot="10800000">
        <a:off x="1529395" y="3137223"/>
        <a:ext cx="5472684" cy="603748"/>
      </dsp:txXfrm>
    </dsp:sp>
    <dsp:sp modelId="{1820B9ED-FF7D-41E4-A2A2-FD00E5ECE6D0}">
      <dsp:nvSpPr>
        <dsp:cNvPr id="0" name=""/>
        <dsp:cNvSpPr/>
      </dsp:nvSpPr>
      <dsp:spPr>
        <a:xfrm>
          <a:off x="1227520" y="3137223"/>
          <a:ext cx="603748" cy="6037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00CDB9-075D-441F-8168-5ECAB79C3619}">
      <dsp:nvSpPr>
        <dsp:cNvPr id="0" name=""/>
        <dsp:cNvSpPr/>
      </dsp:nvSpPr>
      <dsp:spPr>
        <a:xfrm rot="10800000">
          <a:off x="1529395" y="3921195"/>
          <a:ext cx="5472684" cy="60374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l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236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Comunión con Dios</a:t>
          </a:r>
          <a:endParaRPr lang="es-AR" sz="2400" kern="1200" dirty="0"/>
        </a:p>
      </dsp:txBody>
      <dsp:txXfrm rot="10800000">
        <a:off x="1529395" y="3921195"/>
        <a:ext cx="5472684" cy="603748"/>
      </dsp:txXfrm>
    </dsp:sp>
    <dsp:sp modelId="{1D6A1414-2055-43BE-979B-650EACEFD2F9}">
      <dsp:nvSpPr>
        <dsp:cNvPr id="0" name=""/>
        <dsp:cNvSpPr/>
      </dsp:nvSpPr>
      <dsp:spPr>
        <a:xfrm>
          <a:off x="1227520" y="3921195"/>
          <a:ext cx="603748" cy="6037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87D8F8-FA71-48AD-B73F-419666D1F581}">
      <dsp:nvSpPr>
        <dsp:cNvPr id="0" name=""/>
        <dsp:cNvSpPr/>
      </dsp:nvSpPr>
      <dsp:spPr>
        <a:xfrm>
          <a:off x="1799692" y="0"/>
          <a:ext cx="5544615" cy="554461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E14B3B-4621-4DA8-ACEF-1731E7238550}">
      <dsp:nvSpPr>
        <dsp:cNvPr id="0" name=""/>
        <dsp:cNvSpPr/>
      </dsp:nvSpPr>
      <dsp:spPr>
        <a:xfrm>
          <a:off x="2326430" y="526738"/>
          <a:ext cx="2162399" cy="2162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000000"/>
          </a:lightRig>
        </a:scene3d>
        <a:sp3d prstMaterial="matte">
          <a:bevelT w="63500" h="635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No entender las diferencias</a:t>
          </a:r>
          <a:endParaRPr lang="es-AR" sz="2400" kern="1200" dirty="0"/>
        </a:p>
      </dsp:txBody>
      <dsp:txXfrm>
        <a:off x="2326430" y="526738"/>
        <a:ext cx="2162399" cy="2162399"/>
      </dsp:txXfrm>
    </dsp:sp>
    <dsp:sp modelId="{E07F582E-4930-4806-9BAA-964435C243AF}">
      <dsp:nvSpPr>
        <dsp:cNvPr id="0" name=""/>
        <dsp:cNvSpPr/>
      </dsp:nvSpPr>
      <dsp:spPr>
        <a:xfrm>
          <a:off x="4655169" y="526738"/>
          <a:ext cx="2162399" cy="2162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000000"/>
          </a:lightRig>
        </a:scene3d>
        <a:sp3d prstMaterial="matte">
          <a:bevelT w="63500" h="635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Prejuicios</a:t>
          </a:r>
          <a:endParaRPr lang="es-AR" sz="2400" kern="1200" dirty="0"/>
        </a:p>
      </dsp:txBody>
      <dsp:txXfrm>
        <a:off x="4655169" y="526738"/>
        <a:ext cx="2162399" cy="2162399"/>
      </dsp:txXfrm>
    </dsp:sp>
    <dsp:sp modelId="{1E51AAA6-686A-4D98-B0E5-5BEC007A818A}">
      <dsp:nvSpPr>
        <dsp:cNvPr id="0" name=""/>
        <dsp:cNvSpPr/>
      </dsp:nvSpPr>
      <dsp:spPr>
        <a:xfrm>
          <a:off x="2326430" y="2855476"/>
          <a:ext cx="2162399" cy="2162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000000"/>
          </a:lightRig>
        </a:scene3d>
        <a:sp3d prstMaterial="matte">
          <a:bevelT w="63500" h="635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Indiferencia</a:t>
          </a:r>
          <a:endParaRPr lang="es-AR" sz="2400" kern="1200" dirty="0"/>
        </a:p>
      </dsp:txBody>
      <dsp:txXfrm>
        <a:off x="2326430" y="2855476"/>
        <a:ext cx="2162399" cy="2162399"/>
      </dsp:txXfrm>
    </dsp:sp>
    <dsp:sp modelId="{6AD82C60-7384-4251-AA8D-14F34622A5BF}">
      <dsp:nvSpPr>
        <dsp:cNvPr id="0" name=""/>
        <dsp:cNvSpPr/>
      </dsp:nvSpPr>
      <dsp:spPr>
        <a:xfrm>
          <a:off x="4655169" y="2855476"/>
          <a:ext cx="2162399" cy="2162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000000"/>
          </a:lightRig>
        </a:scene3d>
        <a:sp3d prstMaterial="matte">
          <a:bevelT w="63500" h="635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Aislamiento</a:t>
          </a:r>
          <a:endParaRPr lang="es-AR" sz="2400" kern="1200" dirty="0"/>
        </a:p>
      </dsp:txBody>
      <dsp:txXfrm>
        <a:off x="4655169" y="2855476"/>
        <a:ext cx="2162399" cy="216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76C2FC6-EF62-4B5C-9D73-03EA2A720B2D}" type="datetimeFigureOut">
              <a:rPr lang="es-AR" smtClean="0"/>
              <a:t>30/10/2010</a:t>
            </a:fld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B576E9E-5A6D-4A4B-857A-27DFBAA45AAE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IGLESIA\Matrimonios\Fireproof___A_prueba_de_Fuego___Trailer_Espa_ol.mp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IGLESIA\Matrimonios\Una_buena_comunicaci_n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IGLESIA\Matrimonios\como_escuchar_a_una_mujer.mp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D:\IGLESIA\Actividades_vs\matr_octub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71400"/>
            <a:ext cx="9144000" cy="12837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Beneficios de una buena comunicación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46237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012474-D9E6-4EA3-A2A3-111BB7A89D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C012474-D9E6-4EA3-A2A3-111BB7A89D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254586-A9A9-4BA6-8F05-1A9C05112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48254586-A9A9-4BA6-8F05-1A9C051126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E97A98-F396-444B-8756-340805E787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5AE97A98-F396-444B-8756-340805E787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E578D7-BE5E-4984-A9EB-A6DDA0944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EDE578D7-BE5E-4984-A9EB-A6DDA0944E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C65DBD-2A15-48F7-86B4-B2F874822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6AC65DBD-2A15-48F7-86B4-B2F874822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89E4A7-B22C-4686-96BE-93558B9BB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289E4A7-B22C-4686-96BE-93558B9BB3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4D97B7-BCCB-4212-9A60-88C52B5CF7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44D97B7-BCCB-4212-9A60-88C52B5CF7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A18733-A3D5-4B62-A68D-420B1821A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DA18733-A3D5-4B62-A68D-420B1821AE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20B9ED-FF7D-41E4-A2A2-FD00E5ECE6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1820B9ED-FF7D-41E4-A2A2-FD00E5ECE6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147EC3-BC39-4DA4-AD34-DF4DA9E10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E7147EC3-BC39-4DA4-AD34-DF4DA9E10B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6A1414-2055-43BE-979B-650EACEFD2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D6A1414-2055-43BE-979B-650EACEFD2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0CDB9-075D-441F-8168-5ECAB79C3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3300CDB9-075D-441F-8168-5ECAB79C36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Beneficios de una buena comunicación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s-AR" dirty="0" smtClean="0"/>
          </a:p>
          <a:p>
            <a:pPr lvl="4">
              <a:buNone/>
            </a:pPr>
            <a:r>
              <a:rPr lang="es-AR" sz="4000" i="1" dirty="0" smtClean="0"/>
              <a:t>“</a:t>
            </a:r>
            <a:r>
              <a:rPr lang="es-AR" sz="4000" dirty="0" smtClean="0"/>
              <a:t>si dos de vosotros se pusieren de acuerdo en la tierra acerca de cualquiera cosa que pidieren, les será hecho por mi Padre que está en los cielos. </a:t>
            </a:r>
            <a:r>
              <a:rPr lang="es-AR" sz="4000" i="1" dirty="0" smtClean="0"/>
              <a:t>”</a:t>
            </a:r>
            <a:endParaRPr lang="es-AR" sz="4000" i="1" dirty="0" smtClean="0"/>
          </a:p>
          <a:p>
            <a:pPr lvl="4">
              <a:buNone/>
            </a:pPr>
            <a:r>
              <a:rPr lang="es-AR" sz="2800" dirty="0" smtClean="0"/>
              <a:t>Mateo18:19</a:t>
            </a: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Razones de una MALA comunicación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0" y="1052736"/>
          <a:ext cx="9144000" cy="5544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87D8F8-FA71-48AD-B73F-419666D1F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4B87D8F8-FA71-48AD-B73F-419666D1F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E14B3B-4621-4DA8-ACEF-1731E72385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4AE14B3B-4621-4DA8-ACEF-1731E72385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7F582E-4930-4806-9BAA-964435C24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E07F582E-4930-4806-9BAA-964435C243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E51AAA6-686A-4D98-B0E5-5BEC007A8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1E51AAA6-686A-4D98-B0E5-5BEC007A81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D82C60-7384-4251-AA8D-14F34622A5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6AD82C60-7384-4251-AA8D-14F34622A5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4800" dirty="0" smtClean="0"/>
              <a:t>Hoy 30 de Octubre de 2010 me comprometo a comunicarme mejor con mi esposo/a y para ello voy a…</a:t>
            </a:r>
            <a:endParaRPr lang="es-A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1390585" y="6165304"/>
            <a:ext cx="684076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1390585" y="620688"/>
            <a:ext cx="684076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Fireproof___A_prueba_de_Fuego___Trailer_Espa_o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77522" y="1052736"/>
            <a:ext cx="6879949" cy="513057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2411760" y="548680"/>
            <a:ext cx="502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err="1" smtClean="0"/>
              <a:t>Miercoles</a:t>
            </a:r>
            <a:r>
              <a:rPr lang="es-AR" sz="3200" dirty="0" smtClean="0"/>
              <a:t> 8 de diciembre</a:t>
            </a:r>
            <a:endParaRPr lang="es-AR" sz="3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6925187" y="11663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2400" dirty="0" smtClean="0"/>
              <a:t>ANUNCIO:</a:t>
            </a:r>
            <a:endParaRPr lang="es-AR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79712" y="6093296"/>
            <a:ext cx="5501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ULTIMA REUNION DEL AÑO</a:t>
            </a:r>
            <a:endParaRPr lang="es-AR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54000"/>
            <a:ext cx="8229600" cy="1143000"/>
          </a:xfrm>
        </p:spPr>
        <p:txBody>
          <a:bodyPr>
            <a:noAutofit/>
          </a:bodyPr>
          <a:lstStyle/>
          <a:p>
            <a:r>
              <a:rPr lang="es-AR" sz="3200" b="1" dirty="0" smtClean="0"/>
              <a:t>ANUNCIO</a:t>
            </a:r>
            <a:r>
              <a:rPr lang="es-AR" sz="4000" dirty="0" smtClean="0"/>
              <a:t>:</a:t>
            </a:r>
            <a:br>
              <a:rPr lang="es-AR" sz="4000" dirty="0" smtClean="0"/>
            </a:br>
            <a:r>
              <a:rPr lang="es-AR" sz="4000" dirty="0" smtClean="0"/>
              <a:t>Ultima reunión del año</a:t>
            </a:r>
            <a:endParaRPr lang="es-AR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646238"/>
            <a:ext cx="8229600" cy="4525962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MIERCOLES 8 DE DICIEMBRE</a:t>
            </a:r>
          </a:p>
          <a:p>
            <a:pPr lvl="1"/>
            <a:endParaRPr lang="es-AR" sz="2800" dirty="0" smtClean="0"/>
          </a:p>
          <a:p>
            <a:pPr lvl="1"/>
            <a:r>
              <a:rPr lang="es-AR" sz="2800" dirty="0" smtClean="0"/>
              <a:t>Almuerzo juntos (asadito)</a:t>
            </a:r>
          </a:p>
          <a:p>
            <a:pPr lvl="1"/>
            <a:r>
              <a:rPr lang="es-AR" sz="2800" dirty="0" smtClean="0"/>
              <a:t>Proyección de película </a:t>
            </a:r>
            <a:r>
              <a:rPr lang="es-AR" sz="2800" b="1" dirty="0" smtClean="0"/>
              <a:t>A Prueba </a:t>
            </a:r>
            <a:br>
              <a:rPr lang="es-AR" sz="2800" b="1" dirty="0" smtClean="0"/>
            </a:br>
            <a:r>
              <a:rPr lang="es-AR" sz="2800" b="1" dirty="0" smtClean="0"/>
              <a:t>de Fuego </a:t>
            </a:r>
            <a:r>
              <a:rPr lang="es-AR" sz="2800" dirty="0" smtClean="0"/>
              <a:t>(</a:t>
            </a:r>
            <a:r>
              <a:rPr lang="es-AR" sz="2800" dirty="0" err="1" smtClean="0"/>
              <a:t>FireProof</a:t>
            </a:r>
            <a:r>
              <a:rPr lang="es-AR" sz="2800" dirty="0" smtClean="0"/>
              <a:t>)</a:t>
            </a:r>
          </a:p>
          <a:p>
            <a:pPr lvl="1"/>
            <a:r>
              <a:rPr lang="es-AR" sz="2800" dirty="0" smtClean="0"/>
              <a:t>Actividad acerca de la película</a:t>
            </a:r>
          </a:p>
          <a:p>
            <a:pPr lvl="1"/>
            <a:r>
              <a:rPr lang="es-AR" sz="2800" dirty="0" smtClean="0"/>
              <a:t>Mateada</a:t>
            </a:r>
          </a:p>
          <a:p>
            <a:pPr lvl="1"/>
            <a:endParaRPr lang="es-AR" sz="2800" dirty="0" smtClean="0"/>
          </a:p>
          <a:p>
            <a:pPr lvl="1">
              <a:buNone/>
            </a:pPr>
            <a:r>
              <a:rPr lang="es-AR" sz="2400" dirty="0" smtClean="0"/>
              <a:t>LUGAR: </a:t>
            </a:r>
            <a:br>
              <a:rPr lang="es-AR" sz="2400" dirty="0" smtClean="0"/>
            </a:br>
            <a:r>
              <a:rPr lang="es-AR" sz="2400" dirty="0" smtClean="0"/>
              <a:t>Si el día esta lindo vamos a la casa del pastor.</a:t>
            </a:r>
          </a:p>
          <a:p>
            <a:pPr lvl="1">
              <a:buNone/>
            </a:pPr>
            <a:r>
              <a:rPr lang="es-AR" sz="2400" dirty="0" smtClean="0"/>
              <a:t>   Si el día es lluvioso en la iglesia</a:t>
            </a:r>
            <a:endParaRPr lang="es-AR" sz="2400" dirty="0" smtClean="0"/>
          </a:p>
        </p:txBody>
      </p:sp>
      <p:pic>
        <p:nvPicPr>
          <p:cNvPr id="164868" name="Picture 4" descr="http://t0.gstatic.com/images?q=tbn:ANd9GcQeA-6ZNAtMi8KA1tZlRIYO_jeVWAQOYfSQPFiZA0exX-XAuIw&amp;t=1&amp;usg=__5O2vPXQ8uwrEQOGQ2j28U9spY40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217" y="1484784"/>
            <a:ext cx="2529789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69560"/>
            <a:ext cx="8229600" cy="36715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Entender al otro…</a:t>
            </a:r>
            <a:endParaRPr lang="es-AR" dirty="0"/>
          </a:p>
        </p:txBody>
      </p:sp>
      <p:pic>
        <p:nvPicPr>
          <p:cNvPr id="4" name="Una_buena_comunicaci_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55576" y="692696"/>
            <a:ext cx="7792028" cy="5844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253536"/>
            <a:ext cx="7715200" cy="439160"/>
          </a:xfrm>
        </p:spPr>
        <p:txBody>
          <a:bodyPr>
            <a:noAutofit/>
          </a:bodyPr>
          <a:lstStyle/>
          <a:p>
            <a:r>
              <a:rPr lang="es-AR" sz="3600" dirty="0" smtClean="0"/>
              <a:t>Como escuchar a una mujer…</a:t>
            </a:r>
            <a:endParaRPr lang="es-AR" sz="3600" dirty="0"/>
          </a:p>
        </p:txBody>
      </p:sp>
      <p:pic>
        <p:nvPicPr>
          <p:cNvPr id="5" name="como_escuchar_a_una_muj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584" y="620688"/>
            <a:ext cx="7776864" cy="5832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Intentaremos comunicarnos…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3490" name="Picture 2" descr="http://t1.gstatic.com/images?q=tbn:ANd9GcREbiIhnLr29tx3qnwPyaSFHIz3WP7zw-rTqUBDx7mubXJEHAI&amp;t=1&amp;usg=__BsZlGpf1PAdDIM5qJRGAbuUBvjc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772816"/>
            <a:ext cx="3680817" cy="43990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7344816" cy="629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Requisitos para una buena comunicación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Saber escuchar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 lvl="4">
              <a:buNone/>
            </a:pPr>
            <a:r>
              <a:rPr lang="es-AR" sz="4000" i="1" dirty="0" smtClean="0"/>
              <a:t>“Todos </a:t>
            </a:r>
            <a:r>
              <a:rPr lang="es-AR" sz="4000" i="1" dirty="0" smtClean="0"/>
              <a:t>deben estar listos para escuchar, y ser </a:t>
            </a:r>
            <a:r>
              <a:rPr lang="es-AR" sz="4000" b="1" i="1" u="sng" dirty="0" smtClean="0"/>
              <a:t>lentos</a:t>
            </a:r>
            <a:r>
              <a:rPr lang="es-AR" sz="4000" b="1" i="1" dirty="0" smtClean="0"/>
              <a:t> </a:t>
            </a:r>
            <a:r>
              <a:rPr lang="es-AR" sz="4000" i="1" dirty="0" smtClean="0"/>
              <a:t>para hablar y para enojarse</a:t>
            </a:r>
            <a:r>
              <a:rPr lang="es-AR" sz="4000" i="1" dirty="0" smtClean="0"/>
              <a:t>;”</a:t>
            </a:r>
          </a:p>
          <a:p>
            <a:pPr lvl="4">
              <a:buNone/>
            </a:pPr>
            <a:r>
              <a:rPr lang="es-AR" sz="2400" dirty="0" smtClean="0"/>
              <a:t>Santiago 1:19 b</a:t>
            </a:r>
            <a:endParaRPr lang="es-AR" sz="2400" dirty="0" smtClean="0"/>
          </a:p>
          <a:p>
            <a:pPr>
              <a:buNone/>
            </a:pPr>
            <a:endParaRPr lang="es-AR" dirty="0" smtClean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Requisitos para una buena comunicación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6280"/>
          </a:xfrm>
        </p:spPr>
        <p:txBody>
          <a:bodyPr>
            <a:normAutofit/>
          </a:bodyPr>
          <a:lstStyle/>
          <a:p>
            <a:r>
              <a:rPr lang="es-AR" dirty="0" smtClean="0"/>
              <a:t>Responder amablemente</a:t>
            </a:r>
          </a:p>
          <a:p>
            <a:endParaRPr lang="es-AR" dirty="0" smtClean="0"/>
          </a:p>
          <a:p>
            <a:pPr lvl="4">
              <a:buNone/>
            </a:pPr>
            <a:r>
              <a:rPr lang="es-AR" sz="4000" i="1" dirty="0" smtClean="0"/>
              <a:t>“La respuesta amable calma el enojo, pero la agresiva echa leña al fuego.”</a:t>
            </a:r>
          </a:p>
          <a:p>
            <a:pPr lvl="4">
              <a:buNone/>
            </a:pPr>
            <a:r>
              <a:rPr lang="es-AR" sz="2400" dirty="0" smtClean="0"/>
              <a:t>Proverbios 15:1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Requisitos para una buena comunicación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Hablar de corazón</a:t>
            </a:r>
          </a:p>
          <a:p>
            <a:endParaRPr lang="es-AR" dirty="0" smtClean="0"/>
          </a:p>
          <a:p>
            <a:pPr lvl="4">
              <a:buNone/>
            </a:pPr>
            <a:r>
              <a:rPr lang="es-AR" sz="4000" i="1" dirty="0" smtClean="0"/>
              <a:t>“…porque de la abundancia del corazón habla la boca.”</a:t>
            </a:r>
          </a:p>
          <a:p>
            <a:pPr lvl="4">
              <a:buNone/>
            </a:pPr>
            <a:r>
              <a:rPr lang="es-AR" sz="2800" dirty="0" smtClean="0"/>
              <a:t>Lucas 6:45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Requisitos para una buena comunicación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Conocer el poder de la lengua</a:t>
            </a:r>
          </a:p>
          <a:p>
            <a:endParaRPr lang="es-AR" dirty="0" smtClean="0"/>
          </a:p>
          <a:p>
            <a:pPr lvl="4">
              <a:buNone/>
            </a:pPr>
            <a:r>
              <a:rPr lang="es-AR" sz="4000" i="1" dirty="0" smtClean="0"/>
              <a:t>“La </a:t>
            </a:r>
            <a:r>
              <a:rPr lang="es-AR" sz="4000" i="1" dirty="0" smtClean="0"/>
              <a:t>muerte y la vida están en poder de la </a:t>
            </a:r>
            <a:r>
              <a:rPr lang="es-AR" sz="4000" i="1" dirty="0" smtClean="0"/>
              <a:t>lengua”</a:t>
            </a:r>
            <a:endParaRPr lang="es-AR" sz="4000" i="1" dirty="0" smtClean="0"/>
          </a:p>
          <a:p>
            <a:pPr lvl="4">
              <a:buNone/>
            </a:pPr>
            <a:r>
              <a:rPr lang="es-AR" sz="2800" dirty="0" smtClean="0"/>
              <a:t>Proverbios </a:t>
            </a:r>
            <a:r>
              <a:rPr lang="es-AR" sz="2800" dirty="0" smtClean="0"/>
              <a:t>18:21 b</a:t>
            </a: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411</TotalTime>
  <Words>228</Words>
  <Application>Microsoft Office PowerPoint</Application>
  <PresentationFormat>Presentación en pantalla (4:3)</PresentationFormat>
  <Paragraphs>54</Paragraphs>
  <Slides>15</Slides>
  <Notes>0</Notes>
  <HiddenSlides>0</HiddenSlides>
  <MMClips>3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Fundición</vt:lpstr>
      <vt:lpstr>Diapositiva 1</vt:lpstr>
      <vt:lpstr>Entender al otro…</vt:lpstr>
      <vt:lpstr>Como escuchar a una mujer…</vt:lpstr>
      <vt:lpstr>Intentaremos comunicarnos…</vt:lpstr>
      <vt:lpstr>Diapositiva 5</vt:lpstr>
      <vt:lpstr>Requisitos para una buena comunicación</vt:lpstr>
      <vt:lpstr>Requisitos para una buena comunicación</vt:lpstr>
      <vt:lpstr>Requisitos para una buena comunicación</vt:lpstr>
      <vt:lpstr>Requisitos para una buena comunicación</vt:lpstr>
      <vt:lpstr>Beneficios de una buena comunicación</vt:lpstr>
      <vt:lpstr>Beneficios de una buena comunicación</vt:lpstr>
      <vt:lpstr>Razones de una MALA comunicación</vt:lpstr>
      <vt:lpstr>Diapositiva 13</vt:lpstr>
      <vt:lpstr>Diapositiva 14</vt:lpstr>
      <vt:lpstr>ANUNCIO: Ultima reunión del año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Adrian</dc:creator>
  <cp:lastModifiedBy>Adrian</cp:lastModifiedBy>
  <cp:revision>25</cp:revision>
  <dcterms:created xsi:type="dcterms:W3CDTF">2010-10-30T13:05:03Z</dcterms:created>
  <dcterms:modified xsi:type="dcterms:W3CDTF">2010-10-30T19:56:36Z</dcterms:modified>
</cp:coreProperties>
</file>