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8/1/2010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8/1/2010</a:t>
            </a:fld>
            <a:endParaRPr lang="en-U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8/1/2010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www.oracion24-7.com/templates/24-7/images/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411231" cy="148478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329" y="2276872"/>
            <a:ext cx="65433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Albertus Extra Bold" pitchFamily="34" charset="0"/>
                <a:cs typeface="Aharoni" pitchFamily="2" charset="-79"/>
              </a:rPr>
              <a:t>¿Qué es?</a:t>
            </a:r>
            <a:endParaRPr lang="es-AR" dirty="0">
              <a:latin typeface="Albertus Extra Bold" pitchFamily="34" charset="0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b="1" dirty="0" smtClean="0"/>
              <a:t>Dios está llamando a la gente de todos los rincones del mundo para orar...(el problema es que somos malos para eso) </a:t>
            </a:r>
            <a:endParaRPr lang="es-AR" b="1" dirty="0" smtClean="0"/>
          </a:p>
          <a:p>
            <a:r>
              <a:rPr lang="es-AR" dirty="0" smtClean="0"/>
              <a:t>24-7 empezó accidentalmente, en 1999; con un grupito de </a:t>
            </a:r>
            <a:r>
              <a:rPr lang="es-AR" dirty="0" err="1" smtClean="0"/>
              <a:t>jovenes</a:t>
            </a:r>
            <a:r>
              <a:rPr lang="es-AR" dirty="0" smtClean="0"/>
              <a:t> que pensó en intentar orar sin parar durante un mes. </a:t>
            </a:r>
            <a:endParaRPr lang="es-AR" dirty="0" smtClean="0"/>
          </a:p>
          <a:p>
            <a:r>
              <a:rPr lang="es-AR" b="1" dirty="0" smtClean="0"/>
              <a:t>La idea es que durante 7 días, durante 24 horas al día haya alguien orando. 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32656"/>
            <a:ext cx="3454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 descr="http://www.oracion24-7.com/templates/24-7/images/head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589240"/>
            <a:ext cx="5181600" cy="1047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Albertus Extra Bold" pitchFamily="34" charset="0"/>
                <a:cs typeface="Aharoni" pitchFamily="2" charset="-79"/>
              </a:rPr>
              <a:t>¿Cómo es?</a:t>
            </a:r>
            <a:endParaRPr lang="es-AR" dirty="0">
              <a:latin typeface="Albertus Extra Bold" pitchFamily="34" charset="0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AR" sz="3600" b="1" dirty="0" smtClean="0"/>
              <a:t>Preparamos un salón. (ya lo estamos haciendo)</a:t>
            </a:r>
          </a:p>
          <a:p>
            <a:r>
              <a:rPr lang="es-AR" sz="3600" dirty="0" smtClean="0"/>
              <a:t>Preparamos un cronograma (ya lo tenemos)</a:t>
            </a:r>
          </a:p>
          <a:p>
            <a:r>
              <a:rPr lang="es-AR" sz="3600" b="1" dirty="0" smtClean="0"/>
              <a:t>Te invitamos a vos: (hoy)</a:t>
            </a:r>
          </a:p>
          <a:p>
            <a:r>
              <a:rPr lang="es-AR" sz="3600" dirty="0" smtClean="0"/>
              <a:t>Te explicamos como </a:t>
            </a:r>
            <a:r>
              <a:rPr lang="es-AR" sz="3600" dirty="0" err="1" smtClean="0"/>
              <a:t>hacés</a:t>
            </a:r>
            <a:r>
              <a:rPr lang="es-AR" sz="3600" dirty="0" smtClean="0"/>
              <a:t> para orar durante una hora… (</a:t>
            </a:r>
            <a:r>
              <a:rPr lang="es-AR" sz="3600" dirty="0" err="1" smtClean="0"/>
              <a:t>proximamente</a:t>
            </a:r>
            <a:r>
              <a:rPr lang="es-AR" sz="3600" dirty="0" smtClean="0"/>
              <a:t>)</a:t>
            </a:r>
            <a:endParaRPr lang="es-AR" sz="3600" b="1" dirty="0" smtClean="0"/>
          </a:p>
          <a:p>
            <a:pPr>
              <a:buNone/>
            </a:pPr>
            <a:r>
              <a:rPr lang="es-AR" sz="3600" b="1" dirty="0" smtClean="0"/>
              <a:t> 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32656"/>
            <a:ext cx="3454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 descr="http://prueba.oracion24-7.com/templates/24-7/images/header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45224"/>
            <a:ext cx="5181600" cy="1047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Albertus Extra Bold" pitchFamily="34" charset="0"/>
                <a:cs typeface="Aharoni" pitchFamily="2" charset="-79"/>
              </a:rPr>
              <a:t>¿Cuándo es?</a:t>
            </a:r>
            <a:endParaRPr lang="es-AR" dirty="0">
              <a:latin typeface="Albertus Extra Bold" pitchFamily="34" charset="0"/>
              <a:cs typeface="Aharoni" pitchFamily="2" charset="-79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sz="3600" b="1" dirty="0" smtClean="0"/>
              <a:t>Comienza el 15 de Agosto a las 10:00</a:t>
            </a:r>
          </a:p>
          <a:p>
            <a:r>
              <a:rPr lang="es-AR" sz="3600" dirty="0" smtClean="0"/>
              <a:t>Termina el 22 de Agosto a las 10:00</a:t>
            </a:r>
          </a:p>
          <a:p>
            <a:pPr>
              <a:buNone/>
            </a:pP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32656"/>
            <a:ext cx="3454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924944"/>
            <a:ext cx="5616624" cy="356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691680" y="4869160"/>
            <a:ext cx="5760640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posición de imagen"/>
          <p:cNvSpPr>
            <a:spLocks noGrp="1"/>
          </p:cNvSpPr>
          <p:nvPr>
            <p:ph type="pic" idx="1"/>
          </p:nvPr>
        </p:nvSpPr>
        <p:spPr/>
      </p:sp>
      <p:pic>
        <p:nvPicPr>
          <p:cNvPr id="17410" name="Picture 2" descr="http://sphotos.ak.fbcdn.net/photos-ak-snc1/v377/160/110/41820895498/n41820895498_2116226_47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0"/>
            <a:ext cx="1056691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idx="1"/>
          </p:nvPr>
        </p:nvSpPr>
        <p:spPr/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604" y="0"/>
            <a:ext cx="810582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</TotalTime>
  <Words>92</Words>
  <Application>Microsoft Office PowerPoint</Application>
  <PresentationFormat>Presentación en pantalla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Median</vt:lpstr>
      <vt:lpstr>Diapositiva 1</vt:lpstr>
      <vt:lpstr>¿Qué es?</vt:lpstr>
      <vt:lpstr>¿Cómo es?</vt:lpstr>
      <vt:lpstr>¿Cuándo es?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Adrian</dc:creator>
  <cp:lastModifiedBy>Adrian</cp:lastModifiedBy>
  <cp:revision>4</cp:revision>
  <dcterms:created xsi:type="dcterms:W3CDTF">2010-08-01T14:45:34Z</dcterms:created>
  <dcterms:modified xsi:type="dcterms:W3CDTF">2010-08-01T15:16:43Z</dcterms:modified>
</cp:coreProperties>
</file>