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7C505591-82BD-4396-AEC3-5117E6F4694F}" type="datetimeFigureOut">
              <a:rPr lang="es-ES" smtClean="0"/>
              <a:t>01/06/2013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1A42F6AC-4A9C-4484-8C12-9FAA7D8FE94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604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/>
          <a:lstStyle>
            <a:lvl1pPr algn="r">
              <a:defRPr sz="1200"/>
            </a:lvl1pPr>
          </a:lstStyle>
          <a:p>
            <a:fld id="{00CE73A6-29D1-414F-991B-189A9983C25C}" type="datetimeFigureOut">
              <a:rPr lang="es-ES" smtClean="0"/>
              <a:t>01/06/2013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9" tIns="45719" rIns="91439" bIns="45719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9" tIns="45719" rIns="91439" bIns="45719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685213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9" tIns="45719" rIns="91439" bIns="45719" rtlCol="0" anchor="b"/>
          <a:lstStyle>
            <a:lvl1pPr algn="r">
              <a:defRPr sz="1200"/>
            </a:lvl1pPr>
          </a:lstStyle>
          <a:p>
            <a:fld id="{FBEE1FFC-6056-4A84-A39E-FA51904683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14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762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699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00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74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3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525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4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6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36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52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44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11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85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96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E1FFC-6056-4A84-A39E-FA51904683D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63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894" y="1812927"/>
            <a:ext cx="31478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2066" y="1812927"/>
            <a:ext cx="314248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  <p:grpSp>
        <p:nvGrpSpPr>
          <p:cNvPr id="17" name="Group 16"/>
          <p:cNvGrpSpPr/>
          <p:nvPr/>
        </p:nvGrpSpPr>
        <p:grpSpPr>
          <a:xfrm>
            <a:off x="4718762" y="993075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9" y="-16"/>
            <a:ext cx="9252346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359B9EA-900D-4EC5-9F77-8F5616892812}" type="datetimeFigureOut">
              <a:rPr lang="es-AR" smtClean="0"/>
              <a:t>01/06/2013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11F26B-F189-4A12-860C-4B2DC501DCAF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204864"/>
            <a:ext cx="8027054" cy="1470025"/>
          </a:xfrm>
        </p:spPr>
        <p:txBody>
          <a:bodyPr/>
          <a:lstStyle/>
          <a:p>
            <a:pPr algn="ctr"/>
            <a:r>
              <a:rPr lang="es-AR" sz="5400" dirty="0" smtClean="0">
                <a:latin typeface="Berlin Sans FB Demi" pitchFamily="34" charset="0"/>
              </a:rPr>
              <a:t/>
            </a:r>
            <a:br>
              <a:rPr lang="es-AR" sz="5400" dirty="0" smtClean="0">
                <a:latin typeface="Berlin Sans FB Demi" pitchFamily="34" charset="0"/>
              </a:rPr>
            </a:br>
            <a:r>
              <a:rPr lang="es-AR" sz="5400" dirty="0">
                <a:latin typeface="Berlin Sans FB Demi" pitchFamily="34" charset="0"/>
              </a:rPr>
              <a:t/>
            </a:r>
            <a:br>
              <a:rPr lang="es-AR" sz="5400" dirty="0">
                <a:latin typeface="Berlin Sans FB Demi" pitchFamily="34" charset="0"/>
              </a:rPr>
            </a:br>
            <a:r>
              <a:rPr lang="es-AR" sz="5400" dirty="0" smtClean="0">
                <a:latin typeface="Berlin Sans FB Demi" pitchFamily="34" charset="0"/>
              </a:rPr>
              <a:t/>
            </a:r>
            <a:br>
              <a:rPr lang="es-AR" sz="5400" dirty="0" smtClean="0">
                <a:latin typeface="Berlin Sans FB Demi" pitchFamily="34" charset="0"/>
              </a:rPr>
            </a:br>
            <a:r>
              <a:rPr lang="es-AR" sz="5400" dirty="0">
                <a:latin typeface="Berlin Sans FB Demi" pitchFamily="34" charset="0"/>
              </a:rPr>
              <a:t/>
            </a:r>
            <a:br>
              <a:rPr lang="es-AR" sz="5400" dirty="0">
                <a:latin typeface="Berlin Sans FB Demi" pitchFamily="34" charset="0"/>
              </a:rPr>
            </a:br>
            <a:r>
              <a:rPr lang="es-AR" sz="5400" dirty="0" smtClean="0">
                <a:latin typeface="Berlin Sans FB Demi" pitchFamily="34" charset="0"/>
              </a:rPr>
              <a:t/>
            </a:r>
            <a:br>
              <a:rPr lang="es-AR" sz="5400" dirty="0" smtClean="0">
                <a:latin typeface="Berlin Sans FB Demi" pitchFamily="34" charset="0"/>
              </a:rPr>
            </a:br>
            <a:r>
              <a:rPr lang="es-AR" sz="5400" dirty="0" smtClean="0">
                <a:latin typeface="Berlin Sans FB Demi" pitchFamily="34" charset="0"/>
              </a:rPr>
              <a:t>CUIDEMOS NUESTRA LENGUA</a:t>
            </a:r>
            <a:r>
              <a:rPr lang="es-AR" dirty="0">
                <a:latin typeface="Berlin Sans FB Demi" pitchFamily="34" charset="0"/>
              </a:rPr>
              <a:t/>
            </a:r>
            <a:br>
              <a:rPr lang="es-AR" dirty="0">
                <a:latin typeface="Berlin Sans FB Demi" pitchFamily="34" charset="0"/>
              </a:rPr>
            </a:br>
            <a:endParaRPr lang="es-AR" dirty="0">
              <a:latin typeface="Berlin Sans FB Dem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58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Qué cosas MALAS puede decir nuestra lengua?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sz="2800" dirty="0"/>
              <a:t>Mentiras</a:t>
            </a:r>
          </a:p>
          <a:p>
            <a:pPr lvl="0"/>
            <a:r>
              <a:rPr lang="es-AR" sz="2800" dirty="0"/>
              <a:t>Chismes</a:t>
            </a:r>
          </a:p>
          <a:p>
            <a:pPr lvl="0"/>
            <a:r>
              <a:rPr lang="es-AR" sz="2800" dirty="0"/>
              <a:t>Hablar mal</a:t>
            </a:r>
          </a:p>
          <a:p>
            <a:pPr lvl="0"/>
            <a:r>
              <a:rPr lang="es-AR" sz="2800" dirty="0"/>
              <a:t>Insultos</a:t>
            </a:r>
          </a:p>
          <a:p>
            <a:pPr lvl="0"/>
            <a:r>
              <a:rPr lang="es-AR" sz="2800" dirty="0"/>
              <a:t>Maldecir</a:t>
            </a:r>
          </a:p>
          <a:p>
            <a:pPr lvl="0"/>
            <a:r>
              <a:rPr lang="es-AR" sz="2800" dirty="0"/>
              <a:t>Criticar</a:t>
            </a:r>
          </a:p>
          <a:p>
            <a:r>
              <a:rPr lang="es-AR" sz="2800" dirty="0"/>
              <a:t>Quejas / rezongos</a:t>
            </a:r>
          </a:p>
        </p:txBody>
      </p:sp>
    </p:spTree>
    <p:extLst>
      <p:ext uri="{BB962C8B-B14F-4D97-AF65-F5344CB8AC3E}">
        <p14:creationId xmlns:p14="http://schemas.microsoft.com/office/powerpoint/2010/main" val="166030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Qué cosas BUENAS puede decir nuestra lengua?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AR" sz="2800" dirty="0"/>
              <a:t>Elogios</a:t>
            </a:r>
          </a:p>
          <a:p>
            <a:pPr lvl="0"/>
            <a:r>
              <a:rPr lang="es-AR" sz="2800" dirty="0"/>
              <a:t>Verdades</a:t>
            </a:r>
          </a:p>
          <a:p>
            <a:pPr lvl="0"/>
            <a:r>
              <a:rPr lang="es-AR" sz="2800" dirty="0"/>
              <a:t>Consejos</a:t>
            </a:r>
          </a:p>
          <a:p>
            <a:pPr lvl="0"/>
            <a:r>
              <a:rPr lang="es-AR" sz="2800" dirty="0"/>
              <a:t>Alabanzas</a:t>
            </a:r>
          </a:p>
          <a:p>
            <a:pPr lvl="0"/>
            <a:r>
              <a:rPr lang="es-AR" sz="2800" dirty="0"/>
              <a:t>Enseñanzas</a:t>
            </a:r>
          </a:p>
          <a:p>
            <a:pPr lvl="0"/>
            <a:r>
              <a:rPr lang="es-AR" sz="2800" dirty="0"/>
              <a:t>Palabras de aliento</a:t>
            </a:r>
          </a:p>
          <a:p>
            <a:pPr lvl="0"/>
            <a:r>
              <a:rPr lang="es-AR" sz="2800" dirty="0"/>
              <a:t>Bendiciones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4723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665044"/>
          </a:xfrm>
        </p:spPr>
        <p:txBody>
          <a:bodyPr/>
          <a:lstStyle/>
          <a:p>
            <a:pPr algn="ctr"/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9443" y="1124744"/>
            <a:ext cx="7125112" cy="473405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es-AR" sz="3200" dirty="0"/>
              <a:t>Queremos que Dios nos use? </a:t>
            </a:r>
            <a:endParaRPr lang="es-AR" sz="32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s-AR" sz="3200" dirty="0" smtClean="0"/>
              <a:t>Queremos </a:t>
            </a:r>
            <a:r>
              <a:rPr lang="es-AR" sz="3200" dirty="0"/>
              <a:t>trabajar para Dios? </a:t>
            </a:r>
            <a:endParaRPr lang="es-AR" sz="3200" dirty="0" smtClean="0"/>
          </a:p>
          <a:p>
            <a:pPr marL="0" indent="0" algn="ctr">
              <a:spcBef>
                <a:spcPts val="1200"/>
              </a:spcBef>
              <a:buNone/>
            </a:pPr>
            <a:r>
              <a:rPr lang="es-AR" sz="3200" dirty="0" smtClean="0"/>
              <a:t>Queremos </a:t>
            </a:r>
            <a:r>
              <a:rPr lang="es-AR" sz="3200" dirty="0"/>
              <a:t>ser parte activa de la iglesia</a:t>
            </a:r>
            <a:r>
              <a:rPr lang="es-AR" sz="3200" dirty="0" smtClean="0"/>
              <a:t>?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s-AR" sz="3200" b="1" dirty="0" smtClean="0"/>
              <a:t>Empecemos </a:t>
            </a:r>
            <a:r>
              <a:rPr lang="es-AR" sz="3200" b="1" dirty="0"/>
              <a:t>por CONTROLAR NUESTRA LENGUA</a:t>
            </a:r>
            <a:endParaRPr lang="es-AR" sz="32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250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/>
              <a:t>Recuerden: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200" dirty="0"/>
              <a:t>NADA de lo que hagamos en la iglesia sirve si </a:t>
            </a:r>
            <a:r>
              <a:rPr lang="es-AR" sz="3200" dirty="0" smtClean="0"/>
              <a:t>seguimos permitiendo que </a:t>
            </a:r>
            <a:r>
              <a:rPr lang="es-AR" sz="3200" dirty="0"/>
              <a:t>salgan cosas </a:t>
            </a:r>
            <a:r>
              <a:rPr lang="es-AR" sz="3200" dirty="0" smtClean="0"/>
              <a:t>MALAS </a:t>
            </a:r>
            <a:r>
              <a:rPr lang="es-AR" sz="3200" dirty="0"/>
              <a:t>de nuestra boca. 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1756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/>
              <a:t>Oremos…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AR" sz="2800" dirty="0"/>
              <a:t>para que el Señor nos ayude a controlar nuestra lengua, </a:t>
            </a:r>
            <a:endParaRPr lang="es-AR" sz="2800" dirty="0" smtClean="0"/>
          </a:p>
          <a:p>
            <a:pPr algn="just"/>
            <a:r>
              <a:rPr lang="es-AR" sz="2800" dirty="0" smtClean="0"/>
              <a:t>Que </a:t>
            </a:r>
            <a:r>
              <a:rPr lang="es-AR" sz="2800" dirty="0"/>
              <a:t>seamos un grupo de hermanas que cuando nos juntemos hablemos solo lo </a:t>
            </a:r>
            <a:r>
              <a:rPr lang="es-AR" sz="2800" dirty="0" smtClean="0"/>
              <a:t>BUENO </a:t>
            </a:r>
            <a:r>
              <a:rPr lang="es-AR" sz="2800" dirty="0"/>
              <a:t>pero no solamente acá en la iglesia, sino en nuestras casas y donde nos movamos.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67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200" b="1" dirty="0"/>
              <a:t>Cuando cada </a:t>
            </a:r>
            <a:r>
              <a:rPr lang="es-AR" sz="3200" b="1" dirty="0" smtClean="0"/>
              <a:t>una de nosotras logremos </a:t>
            </a:r>
            <a:r>
              <a:rPr lang="es-AR" sz="3200" b="1" dirty="0"/>
              <a:t>controlar </a:t>
            </a:r>
            <a:r>
              <a:rPr lang="es-AR" sz="3200" b="1" dirty="0" smtClean="0"/>
              <a:t>nuestras palabras </a:t>
            </a:r>
            <a:r>
              <a:rPr lang="es-AR" sz="3200" b="1" dirty="0"/>
              <a:t>la iglesia va a cambiar </a:t>
            </a:r>
            <a:r>
              <a:rPr lang="es-AR" sz="3200" b="1" dirty="0" smtClean="0"/>
              <a:t>TOTALMENTE porque será una victoria ganada al diablo. </a:t>
            </a:r>
            <a:endParaRPr lang="es-AR" sz="3200" dirty="0"/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564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200" dirty="0" smtClean="0"/>
              <a:t>DIOS LAS BENDIGA!!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6974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9442" y="675725"/>
            <a:ext cx="7125113" cy="521027"/>
          </a:xfrm>
        </p:spPr>
        <p:txBody>
          <a:bodyPr/>
          <a:lstStyle/>
          <a:p>
            <a:r>
              <a:rPr lang="es-AR" b="1" dirty="0"/>
              <a:t>Santiago </a:t>
            </a:r>
            <a:r>
              <a:rPr lang="es-AR" b="1" dirty="0" smtClean="0"/>
              <a:t>1:25-27</a:t>
            </a:r>
            <a:br>
              <a:rPr lang="es-AR" b="1" dirty="0" smtClean="0"/>
            </a:br>
            <a:r>
              <a:rPr lang="es-AR" b="1" dirty="0" smtClean="0"/>
              <a:t/>
            </a:r>
            <a:br>
              <a:rPr lang="es-AR" b="1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9442" y="2204864"/>
            <a:ext cx="7595005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000" baseline="30000" dirty="0" smtClean="0"/>
              <a:t>25</a:t>
            </a:r>
            <a:r>
              <a:rPr lang="es-AR" sz="3000" baseline="30000" dirty="0"/>
              <a:t> </a:t>
            </a:r>
            <a:r>
              <a:rPr lang="es-AR" sz="3000" dirty="0"/>
              <a:t>Mas el que mira atentamente en la perfecta ley, la de la </a:t>
            </a:r>
            <a:r>
              <a:rPr lang="es-AR" sz="3000" dirty="0" smtClean="0"/>
              <a:t>libertad</a:t>
            </a:r>
            <a:r>
              <a:rPr lang="es-AR" sz="3000" dirty="0"/>
              <a:t>, y persevera en ella, no siendo oidor olvidadizo, sino hacedor de la obra, éste será bienaventurado en lo que hace</a:t>
            </a:r>
            <a:r>
              <a:rPr lang="es-AR" sz="3000" dirty="0" smtClean="0"/>
              <a:t>.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3000" b="1" baseline="30000" dirty="0">
                <a:solidFill>
                  <a:schemeClr val="accent6">
                    <a:lumMod val="50000"/>
                  </a:schemeClr>
                </a:solidFill>
              </a:rPr>
              <a:t>25 </a:t>
            </a:r>
            <a:r>
              <a:rPr lang="es-AR" sz="3000" dirty="0">
                <a:solidFill>
                  <a:schemeClr val="accent6">
                    <a:lumMod val="50000"/>
                  </a:schemeClr>
                </a:solidFill>
              </a:rPr>
              <a:t>Mas el que mira atentamente la Palabra, y </a:t>
            </a:r>
            <a:r>
              <a:rPr lang="es-AR" sz="3000" dirty="0" smtClean="0">
                <a:solidFill>
                  <a:schemeClr val="accent6">
                    <a:lumMod val="50000"/>
                  </a:schemeClr>
                </a:solidFill>
              </a:rPr>
              <a:t>persevera, y la aprende </a:t>
            </a:r>
            <a:r>
              <a:rPr lang="es-AR" sz="3000" dirty="0">
                <a:solidFill>
                  <a:schemeClr val="accent6">
                    <a:lumMod val="50000"/>
                  </a:schemeClr>
                </a:solidFill>
              </a:rPr>
              <a:t>y </a:t>
            </a:r>
            <a:r>
              <a:rPr lang="es-AR" sz="3000" dirty="0" smtClean="0">
                <a:solidFill>
                  <a:schemeClr val="accent6">
                    <a:lumMod val="50000"/>
                  </a:schemeClr>
                </a:solidFill>
              </a:rPr>
              <a:t>la pone </a:t>
            </a:r>
            <a:r>
              <a:rPr lang="es-AR" sz="3000" dirty="0">
                <a:solidFill>
                  <a:schemeClr val="accent6">
                    <a:lumMod val="50000"/>
                  </a:schemeClr>
                </a:solidFill>
              </a:rPr>
              <a:t>por obra, este será feliz en lo que hace.</a:t>
            </a:r>
          </a:p>
          <a:p>
            <a:pPr marL="0" indent="0" algn="just">
              <a:buNone/>
            </a:pPr>
            <a:endParaRPr lang="es-AR" sz="2400" dirty="0" smtClean="0"/>
          </a:p>
          <a:p>
            <a:pPr marL="0" indent="0" algn="just">
              <a:buNone/>
            </a:pPr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58672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45719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09443" y="1340769"/>
            <a:ext cx="7125112" cy="451803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AR" baseline="30000" dirty="0"/>
              <a:t>26 </a:t>
            </a:r>
            <a:r>
              <a:rPr lang="es-AR" sz="3200" dirty="0"/>
              <a:t>Si alguno se cree religioso entre vosotros, y no refrena su lengua, sino que engaña su corazón, la religión del tal es vana</a:t>
            </a:r>
            <a:r>
              <a:rPr lang="es-AR" sz="3200" dirty="0" smtClean="0"/>
              <a:t>.</a:t>
            </a:r>
          </a:p>
          <a:p>
            <a:pPr marL="0" indent="0" algn="just">
              <a:buNone/>
            </a:pPr>
            <a:endParaRPr lang="es-AR" sz="3200" dirty="0"/>
          </a:p>
          <a:p>
            <a:pPr marL="0" indent="0" algn="just">
              <a:buNone/>
            </a:pPr>
            <a:r>
              <a:rPr lang="es-AR" sz="3200" b="1" baseline="30000" dirty="0">
                <a:solidFill>
                  <a:schemeClr val="accent6">
                    <a:lumMod val="50000"/>
                  </a:schemeClr>
                </a:solidFill>
              </a:rPr>
              <a:t>26 </a:t>
            </a:r>
            <a:r>
              <a:rPr lang="es-AR" sz="3200" dirty="0">
                <a:solidFill>
                  <a:schemeClr val="accent6">
                    <a:lumMod val="50000"/>
                  </a:schemeClr>
                </a:solidFill>
              </a:rPr>
              <a:t>Si alguno se cree muy buen cristiano, y no controla su lengua, se engaña a si mismo, y todo lo que haga en la iglesia </a:t>
            </a:r>
            <a:r>
              <a:rPr lang="es-AR" sz="3200" dirty="0" smtClean="0">
                <a:solidFill>
                  <a:schemeClr val="accent6">
                    <a:lumMod val="50000"/>
                  </a:schemeClr>
                </a:solidFill>
              </a:rPr>
              <a:t>no </a:t>
            </a:r>
            <a:r>
              <a:rPr lang="es-AR" sz="3200" dirty="0">
                <a:solidFill>
                  <a:schemeClr val="accent6">
                    <a:lumMod val="50000"/>
                  </a:schemeClr>
                </a:solidFill>
              </a:rPr>
              <a:t>sirve de nada.</a:t>
            </a:r>
          </a:p>
          <a:p>
            <a:pPr marL="0" indent="0" algn="just">
              <a:buNone/>
            </a:pPr>
            <a:endParaRPr lang="es-AR" sz="32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2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9442" y="675725"/>
            <a:ext cx="7125113" cy="88980"/>
          </a:xfrm>
        </p:spPr>
        <p:txBody>
          <a:bodyPr/>
          <a:lstStyle/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1807361"/>
            <a:ext cx="8136904" cy="4357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3000" baseline="30000" dirty="0"/>
              <a:t>27 </a:t>
            </a:r>
            <a:r>
              <a:rPr lang="es-AR" sz="3000" dirty="0"/>
              <a:t>La religión pura y sin mácula delante de Dios el Padre es esta: Visitar a los huérfanos y a las viudas en sus tribulaciones, y guardarse sin mancha del mundo</a:t>
            </a:r>
            <a:r>
              <a:rPr lang="es-AR" sz="3000" dirty="0" smtClean="0"/>
              <a:t>.</a:t>
            </a:r>
          </a:p>
          <a:p>
            <a:endParaRPr lang="es-AR" sz="3000" dirty="0"/>
          </a:p>
          <a:p>
            <a:pPr marL="0" indent="0">
              <a:buNone/>
            </a:pPr>
            <a:r>
              <a:rPr lang="es-AR" sz="3000" b="1" baseline="30000" dirty="0">
                <a:solidFill>
                  <a:schemeClr val="accent6">
                    <a:lumMod val="50000"/>
                  </a:schemeClr>
                </a:solidFill>
              </a:rPr>
              <a:t>27 </a:t>
            </a:r>
            <a:r>
              <a:rPr lang="es-AR" sz="3000" dirty="0">
                <a:solidFill>
                  <a:schemeClr val="accent6">
                    <a:lumMod val="50000"/>
                  </a:schemeClr>
                </a:solidFill>
              </a:rPr>
              <a:t>Lo que realmente Dios quiere y espera que hagamos es visitar a los que están solos, tristes y </a:t>
            </a:r>
            <a:r>
              <a:rPr lang="es-AR" sz="3000" dirty="0" smtClean="0">
                <a:solidFill>
                  <a:schemeClr val="accent6">
                    <a:lumMod val="50000"/>
                  </a:schemeClr>
                </a:solidFill>
              </a:rPr>
              <a:t>estar atentos a sus </a:t>
            </a:r>
            <a:r>
              <a:rPr lang="es-AR" sz="3000" dirty="0">
                <a:solidFill>
                  <a:schemeClr val="accent6">
                    <a:lumMod val="50000"/>
                  </a:schemeClr>
                </a:solidFill>
              </a:rPr>
              <a:t>necesidades y no ensuciarnos con el pecado del mundo.</a:t>
            </a:r>
          </a:p>
          <a:p>
            <a:endParaRPr lang="es-AR" sz="2400" dirty="0"/>
          </a:p>
          <a:p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97357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Que fama tenemos nosotras las mujeres?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AR" sz="2800" dirty="0"/>
              <a:t>Hablamos mucho</a:t>
            </a:r>
          </a:p>
          <a:p>
            <a:pPr lvl="0"/>
            <a:r>
              <a:rPr lang="es-AR" sz="2800" dirty="0"/>
              <a:t>Chismosas</a:t>
            </a:r>
          </a:p>
          <a:p>
            <a:pPr lvl="0"/>
            <a:r>
              <a:rPr lang="es-AR" sz="2800" dirty="0"/>
              <a:t>Conventilleras</a:t>
            </a:r>
          </a:p>
          <a:p>
            <a:pPr lvl="0"/>
            <a:r>
              <a:rPr lang="es-AR" sz="2800" dirty="0"/>
              <a:t>Exageradas</a:t>
            </a:r>
          </a:p>
          <a:p>
            <a:pPr lvl="0"/>
            <a:r>
              <a:rPr lang="es-AR" sz="2800" dirty="0"/>
              <a:t>Celosas</a:t>
            </a:r>
          </a:p>
          <a:p>
            <a:pPr lvl="0"/>
            <a:r>
              <a:rPr lang="es-AR" sz="2800" dirty="0" smtClean="0"/>
              <a:t>Peleadoras</a:t>
            </a:r>
          </a:p>
          <a:p>
            <a:pPr lvl="0"/>
            <a:r>
              <a:rPr lang="es-AR" sz="2800" dirty="0" smtClean="0"/>
              <a:t>Envidiosas</a:t>
            </a:r>
            <a:endParaRPr lang="es-AR" sz="2800" dirty="0"/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381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Cuánto de esto es verdad y cuánto es chiste o mala fama? 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800" dirty="0" smtClean="0"/>
              <a:t>Pensemos un poquito en nosotras y reflexionemos si algo de esa lista está en nuestras vidas…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5933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1 Pedro 3:10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800" b="1" baseline="30000" dirty="0"/>
              <a:t>10 </a:t>
            </a:r>
            <a:r>
              <a:rPr lang="es-AR" sz="2800" dirty="0"/>
              <a:t>Porque: El que quiere amar la vida Y ver días buenos, Refrene su lengua de mal, Y sus labios no hablen engaño;</a:t>
            </a:r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9453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Qué significa </a:t>
            </a:r>
            <a:r>
              <a:rPr lang="es-AR" b="1" dirty="0" smtClean="0"/>
              <a:t>para Uds. controlar </a:t>
            </a:r>
            <a:r>
              <a:rPr lang="es-AR" b="1" dirty="0"/>
              <a:t>la lengua?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80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Proverbios 18:21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b="1" baseline="30000" dirty="0"/>
              <a:t>21 </a:t>
            </a:r>
            <a:r>
              <a:rPr lang="es-AR" sz="2400" dirty="0"/>
              <a:t>La muerte y la vida están en poder de la lengua, </a:t>
            </a:r>
            <a:endParaRPr lang="es-AR" sz="2400" dirty="0" smtClean="0"/>
          </a:p>
          <a:p>
            <a:pPr marL="0" indent="0">
              <a:buNone/>
            </a:pPr>
            <a:r>
              <a:rPr lang="es-AR" sz="2400" dirty="0" smtClean="0"/>
              <a:t>Y </a:t>
            </a:r>
            <a:r>
              <a:rPr lang="es-AR" sz="2400" dirty="0"/>
              <a:t>el que la ama comerá de sus frutos</a:t>
            </a:r>
            <a:r>
              <a:rPr lang="es-AR" sz="2400" dirty="0" smtClean="0"/>
              <a:t>.</a:t>
            </a:r>
          </a:p>
          <a:p>
            <a:endParaRPr lang="es-AR" sz="2400" dirty="0"/>
          </a:p>
          <a:p>
            <a:endParaRPr lang="es-AR" dirty="0"/>
          </a:p>
        </p:txBody>
      </p:sp>
      <p:sp>
        <p:nvSpPr>
          <p:cNvPr id="4" name="3 Llamada ovalada"/>
          <p:cNvSpPr/>
          <p:nvPr/>
        </p:nvSpPr>
        <p:spPr>
          <a:xfrm>
            <a:off x="4572000" y="764704"/>
            <a:ext cx="4680520" cy="1872208"/>
          </a:xfrm>
          <a:prstGeom prst="wedgeEllipseCallout">
            <a:avLst>
              <a:gd name="adj1" fmla="val -49967"/>
              <a:gd name="adj2" fmla="val 59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Todo lo que hablemos va a ser de bendición o de maldición, de edificación o de destrucción, va a traer paz, o va a traer peleas…</a:t>
            </a:r>
            <a:endParaRPr lang="es-A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4 Llamada ovalada"/>
          <p:cNvSpPr/>
          <p:nvPr/>
        </p:nvSpPr>
        <p:spPr>
          <a:xfrm>
            <a:off x="1547664" y="4365104"/>
            <a:ext cx="4536504" cy="1368152"/>
          </a:xfrm>
          <a:prstGeom prst="wedgeEllipseCallout">
            <a:avLst>
              <a:gd name="adj1" fmla="val 21691"/>
              <a:gd name="adj2" fmla="val -754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AR" dirty="0" smtClean="0"/>
          </a:p>
          <a:p>
            <a:endParaRPr lang="es-AR" dirty="0"/>
          </a:p>
          <a:p>
            <a:pPr algn="ctr"/>
            <a:r>
              <a:rPr lang="es-AR" dirty="0" smtClean="0">
                <a:solidFill>
                  <a:schemeClr val="accent6">
                    <a:lumMod val="50000"/>
                  </a:schemeClr>
                </a:solidFill>
              </a:rPr>
              <a:t>tendremos que afrontar las consecuencias de nuestras palabras, sean buenas o malas.</a:t>
            </a:r>
          </a:p>
          <a:p>
            <a:endParaRPr lang="es-AR" dirty="0" smtClean="0"/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1671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Primavera</Template>
  <TotalTime>161</TotalTime>
  <Words>277</Words>
  <Application>Microsoft Office PowerPoint</Application>
  <PresentationFormat>Presentación en pantalla (4:3)</PresentationFormat>
  <Paragraphs>74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Spring</vt:lpstr>
      <vt:lpstr>     CUIDEMOS NUESTRA LENGUA </vt:lpstr>
      <vt:lpstr>Santiago 1:25-27  </vt:lpstr>
      <vt:lpstr>Presentación de PowerPoint</vt:lpstr>
      <vt:lpstr>Presentación de PowerPoint</vt:lpstr>
      <vt:lpstr>Que fama tenemos nosotras las mujeres? </vt:lpstr>
      <vt:lpstr>Cuánto de esto es verdad y cuánto es chiste o mala fama?  </vt:lpstr>
      <vt:lpstr>1 Pedro 3:10</vt:lpstr>
      <vt:lpstr>Qué significa para Uds. controlar la lengua?</vt:lpstr>
      <vt:lpstr>Proverbios 18:21</vt:lpstr>
      <vt:lpstr>Qué cosas MALAS puede decir nuestra lengua? </vt:lpstr>
      <vt:lpstr>Qué cosas BUENAS puede decir nuestra lengua? </vt:lpstr>
      <vt:lpstr>Presentación de PowerPoint</vt:lpstr>
      <vt:lpstr>Recuerden:</vt:lpstr>
      <vt:lpstr>Oremos…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CUIDEMOS NUESTRA LENGUA</dc:title>
  <dc:creator>Adrian</dc:creator>
  <cp:lastModifiedBy>Adrian</cp:lastModifiedBy>
  <cp:revision>13</cp:revision>
  <cp:lastPrinted>2013-05-31T19:16:54Z</cp:lastPrinted>
  <dcterms:created xsi:type="dcterms:W3CDTF">2013-05-29T00:46:47Z</dcterms:created>
  <dcterms:modified xsi:type="dcterms:W3CDTF">2013-06-02T02:56:15Z</dcterms:modified>
</cp:coreProperties>
</file>