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sldIdLst>
    <p:sldId id="292" r:id="rId2"/>
    <p:sldId id="262" r:id="rId3"/>
    <p:sldId id="263" r:id="rId4"/>
    <p:sldId id="291" r:id="rId5"/>
    <p:sldId id="293" r:id="rId6"/>
    <p:sldId id="294" r:id="rId7"/>
    <p:sldId id="295" r:id="rId8"/>
    <p:sldId id="296" r:id="rId9"/>
    <p:sldId id="298" r:id="rId10"/>
    <p:sldId id="297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mbria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24" autoAdjust="0"/>
  </p:normalViewPr>
  <p:slideViewPr>
    <p:cSldViewPr>
      <p:cViewPr varScale="1">
        <p:scale>
          <a:sx n="45" d="100"/>
          <a:sy n="45" d="100"/>
        </p:scale>
        <p:origin x="-20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4D32146-8D84-4491-97C0-E734BF480C3D}" type="datetimeFigureOut">
              <a:rPr lang="es-AR"/>
              <a:pPr>
                <a:defRPr/>
              </a:pPr>
              <a:t>31/08/2013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B6DA4E4-1A01-479A-858B-CDDA5C966C2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25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hombres han tenido toda clase de diferentes ideas acerca de quién es Jesús realmente.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A4E4-1A01-479A-858B-CDDA5C966C28}" type="slidenum">
              <a:rPr lang="es-AR" smtClean="0"/>
              <a:pPr>
                <a:defRPr/>
              </a:pPr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290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altLang="es-AR" sz="1200" dirty="0" smtClean="0"/>
              <a:t>Llamar Samaritano  a un judío</a:t>
            </a:r>
            <a:r>
              <a:rPr lang="es-MX" altLang="es-AR" sz="1200" baseline="0" dirty="0" smtClean="0"/>
              <a:t> era una ofensa</a:t>
            </a:r>
          </a:p>
          <a:p>
            <a:endParaRPr lang="es-MX" sz="120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¿Era Jesús solamente un hombre o era ÉL más que eso?</a:t>
            </a: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A4E4-1A01-479A-858B-CDDA5C966C28}" type="slidenum">
              <a:rPr lang="es-AR" smtClean="0"/>
              <a:pPr>
                <a:defRPr/>
              </a:pPr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00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Nada es más importante que el concepto que una persona tenga acerca de quién es realmente Jesús. </a:t>
            </a:r>
          </a:p>
          <a:p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yo creo de verdad que Jesucristo es el Dios Todopoderoso, entonces me inclinaré ante ÉL y lo adoraré y amaré.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realmente creo que ÉL es Señor, entonces le serviré y le obedeceré.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creo que ÉL es un mentiroso, entonces nunca confiaré en ÉL.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yo creo que ÉL es un demente, yo nunca vendré a ÉL.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lo hago mi “superestrella”, luego vendrá otro superestrella humano a quien idolatrar.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ÉL fue sólo un gran Maestro, entonces yo consideraré lo que ÉL dice, pero también leeré y creeré lo que dicen otros buenos maestros.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ÉL fue solo un Profeta, entonces estaré buscando a otros profetas para que me muestren el camino a Dios. </a:t>
            </a:r>
          </a:p>
          <a:p>
            <a:r>
              <a:rPr lang="es-MX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ÉL es solo un hombre que vivió hace 2000 años, entonces ÉL aún está muerto y sin poder para cambiar mi vida hoy.</a:t>
            </a: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A4E4-1A01-479A-858B-CDDA5C966C28}" type="slidenum">
              <a:rPr lang="es-AR" smtClean="0"/>
              <a:pPr>
                <a:defRPr/>
              </a:pPr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00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9E9C8-A715-4564-9AE3-4D914E625EF5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4DCDE0-BFC3-499B-A5EF-E989039554E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E31C8-9B3E-4B85-9CAA-E63EF084DA68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1F39-CF97-4D47-A2F6-070DA744AA3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767E3E-0235-4016-9FC8-648B3B58ED41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16E017-0C1F-4D49-9E44-D878237A450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3309E4-1BC7-4166-AE1E-B819B3A17EBA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E915E-D27F-4818-A2C1-967CB18F66D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2985E0-8767-428E-B374-DC4CC2F50C76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65657-D665-4B3F-9613-FF5AC948C6D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66A33D-728C-4807-B5FC-2CA26A080B81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6D744-A258-41CB-827C-486CEF16A10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6B2ED-E813-462F-971F-B615B11FBCD9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D7EA4-6643-40A0-9BE1-E0E6392CB39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C48AD-CE6E-4C72-8001-5D4C66F0E209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2E2277-EC6E-4C1E-8601-4035D9838F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5429EB-99C3-4CC4-BA0E-85990CBCAB56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357CE-FCE3-437A-9E7F-33CD883579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AF9E49-3B64-42C4-AB14-1B3413B4D66C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FB8D1-5971-4592-BC4C-8C8442C660D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AC232-C805-404B-8E88-F77AC25C3D8A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35867-4D3E-4A34-BA96-9D93F61CA8A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2BEADC06-A718-427E-AA1A-6F1D5F3B93CB}" type="datetimeFigureOut">
              <a:rPr lang="es-ES" smtClean="0"/>
              <a:pPr>
                <a:defRPr/>
              </a:pPr>
              <a:t>31/08/2013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1876D7-6FAB-4883-871E-E069D221D9A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AR" sz="8000" dirty="0" smtClean="0"/>
              <a:t>Las afirmaciones de Cristo</a:t>
            </a:r>
            <a:endParaRPr lang="es-AR" sz="8000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Escuela Dominical 2013 </a:t>
            </a:r>
          </a:p>
          <a:p>
            <a:r>
              <a:rPr lang="es-AR" sz="2800" dirty="0" smtClean="0"/>
              <a:t>www.iglesiaDeTemperley.com.ar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2597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>
            <a:off x="1907704" y="2564904"/>
            <a:ext cx="5616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Seguimos la </a:t>
            </a:r>
          </a:p>
          <a:p>
            <a:pPr algn="ctr"/>
            <a:r>
              <a:rPr lang="es-E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Próxima Semana</a:t>
            </a:r>
            <a:endParaRPr lang="es-E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8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042275" cy="7208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AR" altLang="es-AR" b="1" dirty="0" smtClean="0"/>
              <a:t>Buscamos…Mateo 16:13-14</a:t>
            </a:r>
            <a:br>
              <a:rPr lang="es-AR" altLang="es-AR" b="1" dirty="0" smtClean="0"/>
            </a:br>
            <a:endParaRPr lang="es-AR" altLang="es-AR" dirty="0" smtClean="0"/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467544" y="2276872"/>
            <a:ext cx="8064500" cy="3951287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Rage Italic" pitchFamily="66" charset="0"/>
              <a:buNone/>
            </a:pPr>
            <a:r>
              <a:rPr lang="es-AR" altLang="es-AR" sz="4800" b="1" baseline="30000" dirty="0" smtClean="0"/>
              <a:t>En los días de Jesús algunos pensaban que él era…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s-AR" sz="4800" dirty="0"/>
              <a:t>Juan el </a:t>
            </a:r>
            <a:r>
              <a:rPr lang="es-AR" sz="4800" dirty="0" smtClean="0"/>
              <a:t>Bautista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s-AR" altLang="es-AR" sz="4800" dirty="0" smtClean="0"/>
              <a:t>Elías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s-AR" altLang="es-AR" sz="4800" dirty="0" smtClean="0"/>
              <a:t>Jeremías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s-AR" altLang="es-AR" sz="4800" dirty="0" smtClean="0"/>
              <a:t>Alguno de los profetas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42275" cy="792163"/>
          </a:xfrm>
        </p:spPr>
        <p:txBody>
          <a:bodyPr/>
          <a:lstStyle/>
          <a:p>
            <a:pPr eaLnBrk="1" hangingPunct="1"/>
            <a:r>
              <a:rPr lang="es-AR" altLang="es-AR" b="1" dirty="0" smtClean="0"/>
              <a:t>Sus enemigos decían…</a:t>
            </a:r>
            <a:endParaRPr lang="es-AR" altLang="es-AR" dirty="0" smtClean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135937" cy="48965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s-AR" altLang="es-AR" sz="3200" b="1" dirty="0" smtClean="0">
                <a:solidFill>
                  <a:schemeClr val="tx2"/>
                </a:solidFill>
              </a:rPr>
              <a:t>Juan 16:20: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s-AR" altLang="es-AR" sz="3000" dirty="0" smtClean="0"/>
              <a:t>Que tenía un “Demonio”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AR" altLang="es-AR" sz="3200" b="1" dirty="0" smtClean="0">
                <a:solidFill>
                  <a:schemeClr val="tx2"/>
                </a:solidFill>
              </a:rPr>
              <a:t>Marcos 3:22</a:t>
            </a:r>
            <a:endParaRPr lang="es-MX" altLang="es-AR" sz="32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s-MX" altLang="es-AR" sz="3000" dirty="0" smtClean="0"/>
              <a:t>Que hacía milagros a través de </a:t>
            </a:r>
            <a:r>
              <a:rPr lang="es-MX" altLang="es-AR" sz="3000" b="1" i="1" dirty="0" err="1" smtClean="0"/>
              <a:t>Belzebú</a:t>
            </a:r>
            <a:r>
              <a:rPr lang="es-MX" altLang="es-AR" sz="3000" dirty="0" smtClean="0"/>
              <a:t> y que echaba demonios a través de </a:t>
            </a:r>
            <a:r>
              <a:rPr lang="es-MX" altLang="es-AR" sz="3000" b="1" i="1" dirty="0" err="1" smtClean="0"/>
              <a:t>Satanas</a:t>
            </a:r>
            <a:r>
              <a:rPr lang="es-MX" altLang="es-AR" sz="3000" dirty="0" smtClean="0"/>
              <a:t>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MX" sz="3400" b="1" dirty="0">
                <a:solidFill>
                  <a:schemeClr val="tx2"/>
                </a:solidFill>
              </a:rPr>
              <a:t>Juan </a:t>
            </a:r>
            <a:r>
              <a:rPr lang="es-MX" sz="3400" b="1" dirty="0" smtClean="0">
                <a:solidFill>
                  <a:schemeClr val="tx2"/>
                </a:solidFill>
              </a:rPr>
              <a:t>8:48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s-MX" altLang="es-AR" sz="3000" dirty="0" smtClean="0"/>
              <a:t>Lo llamaron Samaritano ¡¡??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s-AR" sz="3200" b="1" dirty="0">
                <a:solidFill>
                  <a:schemeClr val="tx2"/>
                </a:solidFill>
              </a:rPr>
              <a:t>Juan 10:33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s-AR" altLang="es-AR" sz="3000" dirty="0" smtClean="0"/>
              <a:t>Un simple hombre que se quería hacer pasar por Dios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42275" cy="792163"/>
          </a:xfrm>
        </p:spPr>
        <p:txBody>
          <a:bodyPr/>
          <a:lstStyle/>
          <a:p>
            <a:pPr eaLnBrk="1" hangingPunct="1"/>
            <a:r>
              <a:rPr lang="es-AR" altLang="es-AR" b="1" dirty="0" smtClean="0"/>
              <a:t>¿Qué dice hoy la gente?</a:t>
            </a:r>
            <a:endParaRPr lang="es-AR" altLang="es-AR" dirty="0" smtClean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8135937" cy="48965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s-AR" altLang="es-AR" sz="3200" b="1" dirty="0" smtClean="0"/>
              <a:t>¿Qué dirían tus amigos si les preguntamos quien es Jesucristo?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s-AR" altLang="es-AR" sz="3200" b="1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s-AR" altLang="es-AR" sz="3200" b="1" dirty="0" smtClean="0"/>
              <a:t>Algunos podrán decir que es…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AR" altLang="es-AR" sz="3000" b="1" dirty="0" smtClean="0"/>
              <a:t>Un gran </a:t>
            </a:r>
            <a:r>
              <a:rPr lang="es-AR" altLang="es-AR" sz="3000" b="1" dirty="0" smtClean="0">
                <a:solidFill>
                  <a:schemeClr val="tx2"/>
                </a:solidFill>
              </a:rPr>
              <a:t>Maestro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AR" altLang="es-AR" sz="3000" b="1" dirty="0" smtClean="0"/>
              <a:t>Un </a:t>
            </a:r>
            <a:r>
              <a:rPr lang="es-AR" altLang="es-AR" sz="3000" b="1" dirty="0" smtClean="0">
                <a:solidFill>
                  <a:schemeClr val="tx2"/>
                </a:solidFill>
              </a:rPr>
              <a:t>Profeta famoso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AR" altLang="es-AR" sz="3000" b="1" dirty="0" smtClean="0"/>
              <a:t>Un</a:t>
            </a:r>
            <a:r>
              <a:rPr lang="es-AR" altLang="es-AR" sz="3000" b="1" dirty="0" smtClean="0">
                <a:solidFill>
                  <a:schemeClr val="tx2"/>
                </a:solidFill>
              </a:rPr>
              <a:t> ejemplo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AR" altLang="es-AR" sz="3000" b="1" dirty="0" smtClean="0"/>
              <a:t>Un</a:t>
            </a:r>
            <a:r>
              <a:rPr lang="es-AR" altLang="es-AR" sz="3000" b="1" dirty="0" smtClean="0">
                <a:solidFill>
                  <a:schemeClr val="tx2"/>
                </a:solidFill>
              </a:rPr>
              <a:t> mentiroso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AR" altLang="es-AR" sz="3000" b="1" dirty="0" smtClean="0"/>
              <a:t>Un</a:t>
            </a:r>
            <a:r>
              <a:rPr lang="es-AR" altLang="es-AR" sz="3000" b="1" dirty="0" smtClean="0">
                <a:solidFill>
                  <a:schemeClr val="tx2"/>
                </a:solidFill>
              </a:rPr>
              <a:t> mito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s-AR" altLang="es-AR" sz="3000" b="1" dirty="0" smtClean="0"/>
              <a:t>Un</a:t>
            </a:r>
            <a:r>
              <a:rPr lang="es-AR" altLang="es-AR" sz="3000" b="1" dirty="0" smtClean="0">
                <a:solidFill>
                  <a:schemeClr val="tx2"/>
                </a:solidFill>
              </a:rPr>
              <a:t> loco….</a:t>
            </a:r>
            <a:endParaRPr lang="es-AR" altLang="es-AR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67544" y="1124744"/>
            <a:ext cx="3400368" cy="2880328"/>
          </a:xfrm>
        </p:spPr>
        <p:txBody>
          <a:bodyPr>
            <a:noAutofit/>
          </a:bodyPr>
          <a:lstStyle/>
          <a:p>
            <a:r>
              <a:rPr lang="es-MX" sz="4800" dirty="0" smtClean="0"/>
              <a:t>¡Quién </a:t>
            </a:r>
            <a:r>
              <a:rPr lang="es-MX" sz="4800" dirty="0"/>
              <a:t>es Jesús? </a:t>
            </a:r>
            <a:endParaRPr lang="es-AR" sz="4800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2"/>
          </p:nvPr>
        </p:nvSpPr>
        <p:spPr>
          <a:xfrm>
            <a:off x="323528" y="4059936"/>
            <a:ext cx="3544384" cy="2798064"/>
          </a:xfrm>
        </p:spPr>
        <p:txBody>
          <a:bodyPr>
            <a:normAutofit/>
          </a:bodyPr>
          <a:lstStyle/>
          <a:p>
            <a:r>
              <a:rPr lang="es-MX" sz="4400" dirty="0"/>
              <a:t>¿Qué dijo Jesús? </a:t>
            </a:r>
            <a:endParaRPr lang="es-AR" sz="4400" dirty="0"/>
          </a:p>
        </p:txBody>
      </p:sp>
      <p:pic>
        <p:nvPicPr>
          <p:cNvPr id="53250" name="Picture 2" descr="https://encrypted-tbn3.gstatic.com/images?q=tbn:ANd9GcRauq1ykh-_BZxzT06jFDQikf3VJLVr-1M5DthkPAUGRf7wMRlpLw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968" y="1988840"/>
            <a:ext cx="4320480" cy="387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755576" y="40466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Jesús era en muchos aspectos una persona común: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67544" y="1844823"/>
            <a:ext cx="8352928" cy="5013177"/>
          </a:xfrm>
        </p:spPr>
        <p:txBody>
          <a:bodyPr>
            <a:normAutofit/>
          </a:bodyPr>
          <a:lstStyle/>
          <a:p>
            <a:r>
              <a:rPr lang="es-MX" sz="2400" dirty="0"/>
              <a:t>Su apariencia física no era inusual </a:t>
            </a:r>
            <a:endParaRPr lang="es-MX" sz="2400" dirty="0" smtClean="0"/>
          </a:p>
          <a:p>
            <a:r>
              <a:rPr lang="es-MX" sz="2400" dirty="0" smtClean="0"/>
              <a:t>ÉL </a:t>
            </a:r>
            <a:r>
              <a:rPr lang="es-MX" sz="2400" dirty="0"/>
              <a:t>se parecía a otros hombres judíos que vivían en ese entonces en Palestina. </a:t>
            </a:r>
            <a:endParaRPr lang="es-MX" sz="2400" dirty="0" smtClean="0"/>
          </a:p>
          <a:p>
            <a:r>
              <a:rPr lang="es-MX" sz="2400" dirty="0" smtClean="0"/>
              <a:t>N</a:t>
            </a:r>
            <a:r>
              <a:rPr lang="es-MX" sz="2400" b="1" dirty="0" smtClean="0"/>
              <a:t>o</a:t>
            </a:r>
            <a:r>
              <a:rPr lang="es-MX" sz="2400" dirty="0" smtClean="0"/>
              <a:t> </a:t>
            </a:r>
            <a:r>
              <a:rPr lang="es-MX" sz="2400" dirty="0"/>
              <a:t>tenía una luz resplandeciente o un halo alrededor de Su cabeza (como muchas pinturas </a:t>
            </a:r>
            <a:r>
              <a:rPr lang="es-MX" sz="2400" dirty="0" smtClean="0"/>
              <a:t>sugieren) </a:t>
            </a:r>
          </a:p>
          <a:p>
            <a:r>
              <a:rPr lang="es-MX" sz="2400" dirty="0" smtClean="0"/>
              <a:t>Tampoco </a:t>
            </a:r>
            <a:r>
              <a:rPr lang="es-MX" sz="2400" dirty="0"/>
              <a:t>tenía pelo largo y ondulado que le hicieran parecer diferente a Sus </a:t>
            </a:r>
            <a:r>
              <a:rPr lang="es-MX" sz="2400" dirty="0" smtClean="0"/>
              <a:t>discípulos..</a:t>
            </a:r>
          </a:p>
          <a:p>
            <a:r>
              <a:rPr lang="es-MX" sz="2400" dirty="0" smtClean="0"/>
              <a:t>En </a:t>
            </a:r>
            <a:r>
              <a:rPr lang="es-MX" sz="2400" dirty="0"/>
              <a:t>cuanto a Su edad, ÉL parecía tener alrededor de 30 </a:t>
            </a:r>
            <a:r>
              <a:rPr lang="es-MX" sz="2400" dirty="0" smtClean="0"/>
              <a:t>años</a:t>
            </a:r>
          </a:p>
          <a:p>
            <a:endParaRPr lang="es-MX" sz="2400" dirty="0" smtClean="0"/>
          </a:p>
          <a:p>
            <a:pPr marL="45720" indent="0" algn="ctr">
              <a:buNone/>
            </a:pPr>
            <a:r>
              <a:rPr lang="es-MX" sz="2400" dirty="0"/>
              <a:t>SIN EMBARGO, ESTE HOMBRE HACÍA LAS MÁS ADMIRABLES Y ASOMBROSAS AFIRMACIONES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1810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33265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Jesús afirmó ser el Mesías (Marcos 14:61-62)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752528"/>
          </a:xfrm>
        </p:spPr>
        <p:txBody>
          <a:bodyPr>
            <a:noAutofit/>
          </a:bodyPr>
          <a:lstStyle/>
          <a:p>
            <a:r>
              <a:rPr lang="es-AR" sz="2800" dirty="0" smtClean="0"/>
              <a:t>Para los judíos, el Mesías era… (unir con flechas)</a:t>
            </a:r>
          </a:p>
          <a:p>
            <a:endParaRPr lang="es-AR" sz="2800" dirty="0"/>
          </a:p>
          <a:p>
            <a:r>
              <a:rPr lang="es-MX" sz="2800" dirty="0"/>
              <a:t>Cuando un hombre afirmaba ser el MESÍAS, </a:t>
            </a:r>
            <a:r>
              <a:rPr lang="es-MX" sz="2800" dirty="0" smtClean="0"/>
              <a:t>decía:</a:t>
            </a:r>
          </a:p>
          <a:p>
            <a:pPr lvl="1"/>
            <a:r>
              <a:rPr lang="es-MX" sz="2400" dirty="0" smtClean="0"/>
              <a:t>“</a:t>
            </a:r>
            <a:r>
              <a:rPr lang="es-MX" sz="2400" dirty="0"/>
              <a:t>yo quiero que todos sepan que yo soy el Rey prometido por Dios, </a:t>
            </a:r>
            <a:endParaRPr lang="es-MX" sz="2400" dirty="0" smtClean="0"/>
          </a:p>
          <a:p>
            <a:pPr lvl="1"/>
            <a:r>
              <a:rPr lang="es-MX" sz="2400" dirty="0" smtClean="0"/>
              <a:t>Aquel </a:t>
            </a:r>
            <a:r>
              <a:rPr lang="es-MX" sz="2400" dirty="0"/>
              <a:t>que es el eterno y poderoso JEHOVÁ-DIOS; </a:t>
            </a:r>
            <a:endParaRPr lang="es-MX" sz="2400" dirty="0" smtClean="0"/>
          </a:p>
          <a:p>
            <a:pPr lvl="1"/>
            <a:r>
              <a:rPr lang="es-MX" sz="2400" dirty="0" smtClean="0"/>
              <a:t>que </a:t>
            </a:r>
            <a:r>
              <a:rPr lang="es-MX" sz="2400" dirty="0"/>
              <a:t>reinará para siempre jamás”. </a:t>
            </a:r>
          </a:p>
          <a:p>
            <a:pPr lvl="1"/>
            <a:endParaRPr lang="es-MX" sz="2400" dirty="0" smtClean="0"/>
          </a:p>
          <a:p>
            <a:pPr marL="320040" lvl="1" indent="0" algn="ctr">
              <a:buNone/>
            </a:pPr>
            <a:r>
              <a:rPr lang="es-MX" sz="3200" dirty="0" smtClean="0"/>
              <a:t>¡</a:t>
            </a:r>
            <a:r>
              <a:rPr lang="es-MX" sz="3200" dirty="0"/>
              <a:t>Esta sí que es una afirmación!</a:t>
            </a:r>
            <a:endParaRPr lang="es-AR" sz="3200" dirty="0"/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0697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0"/>
            <a:ext cx="7315200" cy="1154097"/>
          </a:xfrm>
        </p:spPr>
        <p:txBody>
          <a:bodyPr>
            <a:normAutofit/>
          </a:bodyPr>
          <a:lstStyle/>
          <a:p>
            <a:r>
              <a:rPr lang="es-AR" sz="4400" dirty="0" smtClean="0"/>
              <a:t>El mesías..</a:t>
            </a:r>
            <a:endParaRPr lang="es-AR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412776"/>
            <a:ext cx="7704856" cy="4752528"/>
          </a:xfrm>
        </p:spPr>
        <p:txBody>
          <a:bodyPr>
            <a:noAutofit/>
          </a:bodyPr>
          <a:lstStyle/>
          <a:p>
            <a:r>
              <a:rPr lang="es-MX" sz="2800" dirty="0"/>
              <a:t>¿Qué otro término que se usa con frecuencia en el Nuevo Testamento, significa lo mismo que “Mesías” (Juan 1:41)? ___________ </a:t>
            </a:r>
            <a:endParaRPr lang="es-MX" sz="2800" dirty="0" smtClean="0"/>
          </a:p>
          <a:p>
            <a:endParaRPr lang="es-MX" sz="2800" dirty="0" smtClean="0"/>
          </a:p>
          <a:p>
            <a:r>
              <a:rPr lang="es-MX" sz="2800" dirty="0" smtClean="0"/>
              <a:t>Cuando </a:t>
            </a:r>
            <a:r>
              <a:rPr lang="es-MX" sz="2800" dirty="0"/>
              <a:t>Jesús dijo a la mujer samaritana, “Yo Soy”, ¿quién estaba afirmando </a:t>
            </a:r>
            <a:r>
              <a:rPr lang="es-MX" sz="2800" dirty="0" smtClean="0"/>
              <a:t>ser? (Juan 4:25-26) </a:t>
            </a:r>
            <a:r>
              <a:rPr lang="es-MX" sz="2800" dirty="0"/>
              <a:t>____________________ </a:t>
            </a:r>
            <a:endParaRPr lang="es-MX" sz="2800" dirty="0" smtClean="0"/>
          </a:p>
          <a:p>
            <a:endParaRPr lang="es-MX" sz="2800" dirty="0" smtClean="0"/>
          </a:p>
          <a:p>
            <a:r>
              <a:rPr lang="es-MX" sz="2800" dirty="0" smtClean="0"/>
              <a:t>En </a:t>
            </a:r>
            <a:r>
              <a:rPr lang="es-MX" sz="2800" dirty="0"/>
              <a:t>Juan 10:24, ¿qué querían los judíos que Cristo les dijera para que ya no tuvieran dudas? ____________________________</a:t>
            </a:r>
            <a:endParaRPr lang="es-AR" sz="2800" dirty="0"/>
          </a:p>
          <a:p>
            <a:endParaRPr lang="es-AR" sz="2800" dirty="0"/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5016072" y="2192021"/>
            <a:ext cx="2657424" cy="6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sz="3200" b="1" dirty="0" smtClean="0">
                <a:solidFill>
                  <a:srgbClr val="FFFF00"/>
                </a:solidFill>
              </a:rPr>
              <a:t>Cristo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3131840" y="4077072"/>
            <a:ext cx="2657424" cy="6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sz="3200" b="1" dirty="0" smtClean="0">
                <a:solidFill>
                  <a:srgbClr val="FFFF00"/>
                </a:solidFill>
              </a:rPr>
              <a:t>el Mesías</a:t>
            </a:r>
          </a:p>
        </p:txBody>
      </p:sp>
      <p:sp>
        <p:nvSpPr>
          <p:cNvPr id="6" name="5 Marcador de contenido"/>
          <p:cNvSpPr txBox="1">
            <a:spLocks/>
          </p:cNvSpPr>
          <p:nvPr/>
        </p:nvSpPr>
        <p:spPr bwMode="auto">
          <a:xfrm>
            <a:off x="2771800" y="5949280"/>
            <a:ext cx="3816424" cy="6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MX" sz="3200" b="1" dirty="0" smtClean="0">
                <a:solidFill>
                  <a:srgbClr val="FFFF00"/>
                </a:solidFill>
              </a:rPr>
              <a:t>si era el Cristo</a:t>
            </a:r>
          </a:p>
        </p:txBody>
      </p:sp>
    </p:spTree>
    <p:extLst>
      <p:ext uri="{BB962C8B-B14F-4D97-AF65-F5344CB8AC3E}">
        <p14:creationId xmlns:p14="http://schemas.microsoft.com/office/powerpoint/2010/main" val="41953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33265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Jesús afirmó ser el </a:t>
            </a:r>
            <a:r>
              <a:rPr lang="es-AR" dirty="0" smtClean="0"/>
              <a:t>Hijo de Dios (</a:t>
            </a:r>
            <a:r>
              <a:rPr lang="es-MX" dirty="0"/>
              <a:t>Juan 10:36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772816"/>
            <a:ext cx="7704856" cy="4752528"/>
          </a:xfrm>
        </p:spPr>
        <p:txBody>
          <a:bodyPr>
            <a:noAutofit/>
          </a:bodyPr>
          <a:lstStyle/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864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358</TotalTime>
  <Words>599</Words>
  <Application>Microsoft Office PowerPoint</Application>
  <PresentationFormat>Presentación en pantalla (4:3)</PresentationFormat>
  <Paragraphs>76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Perspectiva</vt:lpstr>
      <vt:lpstr>Las afirmaciones de Cristo</vt:lpstr>
      <vt:lpstr>Buscamos…Mateo 16:13-14 </vt:lpstr>
      <vt:lpstr>Sus enemigos decían…</vt:lpstr>
      <vt:lpstr>¿Qué dice hoy la gente?</vt:lpstr>
      <vt:lpstr>¡Quién es Jesús? </vt:lpstr>
      <vt:lpstr>Jesús era en muchos aspectos una persona común:</vt:lpstr>
      <vt:lpstr>Jesús afirmó ser el Mesías (Marcos 14:61-62)</vt:lpstr>
      <vt:lpstr>El mesías..</vt:lpstr>
      <vt:lpstr>Jesús afirmó ser el Hijo de Dios (Juan 10:36)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precursor  de Cristo</dc:title>
  <dc:creator>Adrian</dc:creator>
  <cp:lastModifiedBy>Adrian</cp:lastModifiedBy>
  <cp:revision>34</cp:revision>
  <dcterms:created xsi:type="dcterms:W3CDTF">2013-05-05T10:28:20Z</dcterms:created>
  <dcterms:modified xsi:type="dcterms:W3CDTF">2013-09-01T02:44:15Z</dcterms:modified>
</cp:coreProperties>
</file>