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56" r:id="rId2"/>
    <p:sldId id="258" r:id="rId3"/>
    <p:sldId id="257" r:id="rId4"/>
    <p:sldId id="260" r:id="rId5"/>
    <p:sldId id="259" r:id="rId6"/>
    <p:sldId id="261" r:id="rId7"/>
    <p:sldId id="262" r:id="rId8"/>
    <p:sldId id="264" r:id="rId9"/>
    <p:sldId id="263" r:id="rId10"/>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979" autoAdjust="0"/>
  </p:normalViewPr>
  <p:slideViewPr>
    <p:cSldViewPr>
      <p:cViewPr>
        <p:scale>
          <a:sx n="50" d="100"/>
          <a:sy n="50" d="100"/>
        </p:scale>
        <p:origin x="-1398" y="22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0B2D75-3BE8-4EB7-96A4-D02B2EE96449}" type="datetimeFigureOut">
              <a:rPr lang="es-AR" smtClean="0"/>
              <a:t>05/12/2009</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82C699-56CE-44C5-B8DB-09D8EAE2BF69}" type="slidenum">
              <a:rPr lang="es-AR" smtClean="0"/>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Antes de esta</a:t>
            </a:r>
            <a:r>
              <a:rPr lang="es-AR" baseline="0" dirty="0" smtClean="0"/>
              <a:t> diapositiva mostrar el video de Mr. </a:t>
            </a:r>
            <a:r>
              <a:rPr lang="es-AR" baseline="0" dirty="0" err="1" smtClean="0"/>
              <a:t>Bean</a:t>
            </a:r>
            <a:r>
              <a:rPr lang="es-AR" baseline="0" dirty="0" smtClean="0"/>
              <a:t> en la pileta de </a:t>
            </a:r>
            <a:r>
              <a:rPr lang="es-AR" baseline="0" dirty="0" err="1" smtClean="0"/>
              <a:t>natacion</a:t>
            </a:r>
            <a:r>
              <a:rPr lang="es-AR" baseline="0" dirty="0" smtClean="0"/>
              <a:t>.</a:t>
            </a:r>
          </a:p>
          <a:p>
            <a:r>
              <a:rPr lang="es-AR" baseline="0" dirty="0" smtClean="0"/>
              <a:t>La idea es instalar el tema de que el miedo paraliza…</a:t>
            </a:r>
            <a:endParaRPr lang="es-AR" dirty="0"/>
          </a:p>
        </p:txBody>
      </p:sp>
      <p:sp>
        <p:nvSpPr>
          <p:cNvPr id="4" name="3 Marcador de número de diapositiva"/>
          <p:cNvSpPr>
            <a:spLocks noGrp="1"/>
          </p:cNvSpPr>
          <p:nvPr>
            <p:ph type="sldNum" sz="quarter" idx="10"/>
          </p:nvPr>
        </p:nvSpPr>
        <p:spPr/>
        <p:txBody>
          <a:bodyPr/>
          <a:lstStyle/>
          <a:p>
            <a:fld id="{9B82C699-56CE-44C5-B8DB-09D8EAE2BF69}" type="slidenum">
              <a:rPr lang="es-AR" smtClean="0"/>
              <a:t>1</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0" i="0" kern="1200" dirty="0" smtClean="0">
                <a:solidFill>
                  <a:schemeClr val="tx1"/>
                </a:solidFill>
                <a:latin typeface="+mn-lt"/>
                <a:ea typeface="+mn-ea"/>
                <a:cs typeface="+mn-cs"/>
              </a:rPr>
              <a:t>El miedo  es un </a:t>
            </a:r>
            <a:r>
              <a:rPr lang="es-AR" sz="1200" b="1" i="0" u="sng" kern="1200" dirty="0" smtClean="0">
                <a:solidFill>
                  <a:schemeClr val="tx1"/>
                </a:solidFill>
                <a:latin typeface="+mn-lt"/>
                <a:ea typeface="+mn-ea"/>
                <a:cs typeface="+mn-cs"/>
              </a:rPr>
              <a:t>rasgo normal </a:t>
            </a:r>
            <a:r>
              <a:rPr lang="es-AR" sz="1200" b="0" i="0" kern="1200" dirty="0" smtClean="0">
                <a:solidFill>
                  <a:schemeClr val="tx1"/>
                </a:solidFill>
                <a:latin typeface="+mn-lt"/>
                <a:ea typeface="+mn-ea"/>
                <a:cs typeface="+mn-cs"/>
              </a:rPr>
              <a:t>del ser humano y sirve para alertarnos y protegernos. </a:t>
            </a:r>
          </a:p>
          <a:p>
            <a:endParaRPr lang="es-AR" sz="1200" b="0" i="0" kern="1200" dirty="0" smtClean="0">
              <a:solidFill>
                <a:schemeClr val="tx1"/>
              </a:solidFill>
              <a:latin typeface="+mn-lt"/>
              <a:ea typeface="+mn-ea"/>
              <a:cs typeface="+mn-cs"/>
            </a:endParaRPr>
          </a:p>
          <a:p>
            <a:r>
              <a:rPr lang="es-AR" sz="1200" b="0" i="0" kern="1200" dirty="0" smtClean="0">
                <a:solidFill>
                  <a:schemeClr val="tx1"/>
                </a:solidFill>
                <a:latin typeface="+mn-lt"/>
                <a:ea typeface="+mn-ea"/>
                <a:cs typeface="+mn-cs"/>
              </a:rPr>
              <a:t>Desde nuestra niñez estamos padeciendo y experimentando numerosos miedos. </a:t>
            </a:r>
          </a:p>
          <a:p>
            <a:endParaRPr lang="es-AR" sz="1200" b="0" i="0" kern="1200" dirty="0" smtClean="0">
              <a:solidFill>
                <a:schemeClr val="tx1"/>
              </a:solidFill>
              <a:latin typeface="+mn-lt"/>
              <a:ea typeface="+mn-ea"/>
              <a:cs typeface="+mn-cs"/>
            </a:endParaRPr>
          </a:p>
          <a:p>
            <a:r>
              <a:rPr lang="es-AR" sz="1200" b="0" i="0" kern="1200" dirty="0" smtClean="0">
                <a:solidFill>
                  <a:schemeClr val="tx1"/>
                </a:solidFill>
                <a:latin typeface="+mn-lt"/>
                <a:ea typeface="+mn-ea"/>
                <a:cs typeface="+mn-cs"/>
              </a:rPr>
              <a:t>Vamos creciendo y llegamos a adultos con diferentes miedos: a la soledad,  a perder el matrimonio, a perder el trabajo, a quedar en la ruina, a que las cosas no salgan como planeaste, a fracasar, a tomar decisiones, y hasta miedo a triunfar.</a:t>
            </a:r>
          </a:p>
          <a:p>
            <a:endParaRPr lang="es-AR" sz="1200" b="0" i="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9B82C699-56CE-44C5-B8DB-09D8EAE2BF69}" type="slidenum">
              <a:rPr lang="es-AR" smtClean="0"/>
              <a:t>2</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Preguntar</a:t>
            </a:r>
            <a:r>
              <a:rPr lang="es-AR" baseline="0" dirty="0" smtClean="0"/>
              <a:t> aquí a todos y que puedan decir cada uno lo que piensan y recién seguir.</a:t>
            </a:r>
          </a:p>
          <a:p>
            <a:endParaRPr lang="es-AR" baseline="0" dirty="0" smtClean="0"/>
          </a:p>
          <a:p>
            <a:r>
              <a:rPr lang="es-AR" baseline="0" dirty="0" smtClean="0"/>
              <a:t>Luego de la línea, aclarar que hay dos palabras también relacionadas pero que no son sinónimos:</a:t>
            </a:r>
          </a:p>
          <a:p>
            <a:endParaRPr lang="es-AR" baseline="0" dirty="0" smtClean="0"/>
          </a:p>
          <a:p>
            <a:r>
              <a:rPr lang="es-AR" baseline="0" dirty="0" smtClean="0"/>
              <a:t>La </a:t>
            </a:r>
            <a:r>
              <a:rPr lang="es-AR" b="1" baseline="0" dirty="0" smtClean="0"/>
              <a:t>timidez y la Vergüenza</a:t>
            </a:r>
            <a:r>
              <a:rPr lang="es-AR" baseline="0" dirty="0" smtClean="0"/>
              <a:t>, son dos formas de miedo muy </a:t>
            </a:r>
            <a:r>
              <a:rPr lang="es-AR" b="1" baseline="0" dirty="0" smtClean="0"/>
              <a:t>pero muy comunes en los jóvenes</a:t>
            </a:r>
            <a:r>
              <a:rPr lang="es-AR" baseline="0" dirty="0" smtClean="0"/>
              <a:t>, que les impide:</a:t>
            </a:r>
          </a:p>
          <a:p>
            <a:endParaRPr lang="es-AR" baseline="0" dirty="0" smtClean="0"/>
          </a:p>
          <a:p>
            <a:pPr>
              <a:buFont typeface="Arial" pitchFamily="34" charset="0"/>
              <a:buChar char="•"/>
            </a:pPr>
            <a:r>
              <a:rPr lang="es-AR" baseline="0" dirty="0" smtClean="0"/>
              <a:t>EXPRESAR SENTIMIENTOS</a:t>
            </a:r>
          </a:p>
          <a:p>
            <a:pPr>
              <a:buFont typeface="Arial" pitchFamily="34" charset="0"/>
              <a:buChar char="•"/>
            </a:pPr>
            <a:r>
              <a:rPr lang="es-AR" baseline="0" dirty="0" smtClean="0"/>
              <a:t>RELACIONARSE CON OTROS (tener amigos)</a:t>
            </a:r>
          </a:p>
          <a:p>
            <a:pPr>
              <a:buFont typeface="Arial" pitchFamily="34" charset="0"/>
              <a:buChar char="•"/>
            </a:pPr>
            <a:r>
              <a:rPr lang="es-AR" baseline="0" dirty="0" smtClean="0"/>
              <a:t>Mostrar debilidades…</a:t>
            </a:r>
          </a:p>
          <a:p>
            <a:pPr>
              <a:buFont typeface="Arial" pitchFamily="34" charset="0"/>
              <a:buChar char="•"/>
            </a:pPr>
            <a:endParaRPr lang="es-AR" baseline="0" dirty="0" smtClean="0"/>
          </a:p>
          <a:p>
            <a:pPr>
              <a:buFont typeface="Arial" pitchFamily="34" charset="0"/>
              <a:buNone/>
            </a:pPr>
            <a:r>
              <a:rPr lang="es-AR" baseline="0" dirty="0" smtClean="0"/>
              <a:t>Es peligroso porque no nos permite ser nosotros mismos.</a:t>
            </a:r>
            <a:endParaRPr lang="es-AR" dirty="0"/>
          </a:p>
        </p:txBody>
      </p:sp>
      <p:sp>
        <p:nvSpPr>
          <p:cNvPr id="4" name="3 Marcador de número de diapositiva"/>
          <p:cNvSpPr>
            <a:spLocks noGrp="1"/>
          </p:cNvSpPr>
          <p:nvPr>
            <p:ph type="sldNum" sz="quarter" idx="10"/>
          </p:nvPr>
        </p:nvSpPr>
        <p:spPr/>
        <p:txBody>
          <a:bodyPr/>
          <a:lstStyle/>
          <a:p>
            <a:fld id="{9B82C699-56CE-44C5-B8DB-09D8EAE2BF69}" type="slidenum">
              <a:rPr lang="es-AR" smtClean="0"/>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 miedo es útil en algunas ocasiones….</a:t>
            </a:r>
          </a:p>
          <a:p>
            <a:r>
              <a:rPr lang="es-AR" dirty="0" smtClean="0"/>
              <a:t>Sirve</a:t>
            </a:r>
            <a:r>
              <a:rPr lang="es-AR" baseline="0" dirty="0" smtClean="0"/>
              <a:t> para defendernos…. Para protegernos</a:t>
            </a:r>
          </a:p>
          <a:p>
            <a:endParaRPr lang="es-AR" baseline="0" dirty="0" smtClean="0"/>
          </a:p>
          <a:p>
            <a:r>
              <a:rPr lang="es-AR" baseline="0" dirty="0" smtClean="0"/>
              <a:t>¿pero cuándo deja de ser útil el miedo?</a:t>
            </a:r>
          </a:p>
          <a:p>
            <a:r>
              <a:rPr lang="es-AR" baseline="0" dirty="0" smtClean="0"/>
              <a:t>Deja de ser útil cuando NOS PARALIZA…</a:t>
            </a:r>
          </a:p>
          <a:p>
            <a:endParaRPr lang="es-AR" baseline="0" dirty="0" smtClean="0"/>
          </a:p>
        </p:txBody>
      </p:sp>
      <p:sp>
        <p:nvSpPr>
          <p:cNvPr id="4" name="3 Marcador de número de diapositiva"/>
          <p:cNvSpPr>
            <a:spLocks noGrp="1"/>
          </p:cNvSpPr>
          <p:nvPr>
            <p:ph type="sldNum" sz="quarter" idx="10"/>
          </p:nvPr>
        </p:nvSpPr>
        <p:spPr/>
        <p:txBody>
          <a:bodyPr/>
          <a:lstStyle/>
          <a:p>
            <a:fld id="{9B82C699-56CE-44C5-B8DB-09D8EAE2BF69}" type="slidenum">
              <a:rPr lang="es-AR" smtClean="0"/>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Preguntar</a:t>
            </a:r>
            <a:r>
              <a:rPr lang="es-AR" baseline="0" dirty="0" smtClean="0"/>
              <a:t> aquí a todos y que puedan decir cada uno lo que piensan.</a:t>
            </a:r>
          </a:p>
          <a:p>
            <a:r>
              <a:rPr lang="es-AR" baseline="0" dirty="0" smtClean="0"/>
              <a:t>Todos tenemos temores, no hay nadie que no tenga miedo o temor.</a:t>
            </a:r>
          </a:p>
          <a:p>
            <a:endParaRPr lang="es-AR" baseline="0" dirty="0" smtClean="0"/>
          </a:p>
          <a:p>
            <a:r>
              <a:rPr lang="es-AR" sz="1200" b="0" i="0" kern="1200" dirty="0" smtClean="0">
                <a:solidFill>
                  <a:schemeClr val="tx1"/>
                </a:solidFill>
                <a:latin typeface="+mn-lt"/>
                <a:ea typeface="+mn-ea"/>
                <a:cs typeface="+mn-cs"/>
              </a:rPr>
              <a:t>¿sentís que el miedo (la vergüenza, la timidez) te ha paralizado? </a:t>
            </a:r>
          </a:p>
          <a:p>
            <a:r>
              <a:rPr lang="es-AR" sz="1200" b="0" i="0" kern="1200" dirty="0" smtClean="0">
                <a:solidFill>
                  <a:schemeClr val="tx1"/>
                </a:solidFill>
                <a:latin typeface="+mn-lt"/>
                <a:ea typeface="+mn-ea"/>
                <a:cs typeface="+mn-cs"/>
              </a:rPr>
              <a:t>¿te sentís </a:t>
            </a:r>
            <a:r>
              <a:rPr lang="es-AR" sz="1200" b="1" i="0" kern="1200" dirty="0" smtClean="0">
                <a:solidFill>
                  <a:schemeClr val="tx1"/>
                </a:solidFill>
                <a:latin typeface="+mn-lt"/>
                <a:ea typeface="+mn-ea"/>
                <a:cs typeface="+mn-cs"/>
              </a:rPr>
              <a:t>afuera </a:t>
            </a:r>
            <a:r>
              <a:rPr lang="es-AR" sz="1200" b="0" i="0" kern="1200" dirty="0" smtClean="0">
                <a:solidFill>
                  <a:schemeClr val="tx1"/>
                </a:solidFill>
                <a:latin typeface="+mn-lt"/>
                <a:ea typeface="+mn-ea"/>
                <a:cs typeface="+mn-cs"/>
              </a:rPr>
              <a:t>por causa del miedo?</a:t>
            </a:r>
          </a:p>
          <a:p>
            <a:endParaRPr lang="es-AR" sz="1200" b="0" i="0" kern="1200" dirty="0" smtClean="0">
              <a:solidFill>
                <a:schemeClr val="tx1"/>
              </a:solidFill>
              <a:latin typeface="+mn-lt"/>
              <a:ea typeface="+mn-ea"/>
              <a:cs typeface="+mn-cs"/>
            </a:endParaRPr>
          </a:p>
          <a:p>
            <a:r>
              <a:rPr lang="es-AR" sz="1200" b="0" i="0" kern="1200" dirty="0" smtClean="0">
                <a:solidFill>
                  <a:schemeClr val="tx1"/>
                </a:solidFill>
                <a:latin typeface="+mn-lt"/>
                <a:ea typeface="+mn-ea"/>
                <a:cs typeface="+mn-cs"/>
              </a:rPr>
              <a:t>Cuentan que un día un peregrino se encontró con la Peste y le preguntó</a:t>
            </a:r>
            <a:br>
              <a:rPr lang="es-AR" sz="1200" b="0" i="0" kern="1200" dirty="0" smtClean="0">
                <a:solidFill>
                  <a:schemeClr val="tx1"/>
                </a:solidFill>
                <a:latin typeface="+mn-lt"/>
                <a:ea typeface="+mn-ea"/>
                <a:cs typeface="+mn-cs"/>
              </a:rPr>
            </a:br>
            <a:r>
              <a:rPr lang="es-AR" sz="1200" b="0" i="0" kern="1200" dirty="0" smtClean="0">
                <a:solidFill>
                  <a:schemeClr val="tx1"/>
                </a:solidFill>
                <a:latin typeface="+mn-lt"/>
                <a:ea typeface="+mn-ea"/>
                <a:cs typeface="+mn-cs"/>
              </a:rPr>
              <a:t>adónde iba:</a:t>
            </a:r>
            <a:br>
              <a:rPr lang="es-AR" sz="1200" b="0" i="0" kern="1200" dirty="0" smtClean="0">
                <a:solidFill>
                  <a:schemeClr val="tx1"/>
                </a:solidFill>
                <a:latin typeface="+mn-lt"/>
                <a:ea typeface="+mn-ea"/>
                <a:cs typeface="+mn-cs"/>
              </a:rPr>
            </a:br>
            <a:r>
              <a:rPr lang="es-AR" sz="1200" b="0" i="0" kern="1200" dirty="0" smtClean="0">
                <a:solidFill>
                  <a:schemeClr val="tx1"/>
                </a:solidFill>
                <a:latin typeface="+mn-lt"/>
                <a:ea typeface="+mn-ea"/>
                <a:cs typeface="+mn-cs"/>
              </a:rPr>
              <a:t>- A Bagdad – le contestó ésta – a matar cinco mil personas.</a:t>
            </a:r>
            <a:br>
              <a:rPr lang="es-AR" sz="1200" b="0" i="0" kern="1200" dirty="0" smtClean="0">
                <a:solidFill>
                  <a:schemeClr val="tx1"/>
                </a:solidFill>
                <a:latin typeface="+mn-lt"/>
                <a:ea typeface="+mn-ea"/>
                <a:cs typeface="+mn-cs"/>
              </a:rPr>
            </a:br>
            <a:r>
              <a:rPr lang="es-AR" sz="1200" b="0" i="0" kern="1200" dirty="0" smtClean="0">
                <a:solidFill>
                  <a:schemeClr val="tx1"/>
                </a:solidFill>
                <a:latin typeface="+mn-lt"/>
                <a:ea typeface="+mn-ea"/>
                <a:cs typeface="+mn-cs"/>
              </a:rPr>
              <a:t>Pasó una semana y cuando el peregrino se volvió a encontrar con la Peste que</a:t>
            </a:r>
            <a:br>
              <a:rPr lang="es-AR" sz="1200" b="0" i="0" kern="1200" dirty="0" smtClean="0">
                <a:solidFill>
                  <a:schemeClr val="tx1"/>
                </a:solidFill>
                <a:latin typeface="+mn-lt"/>
                <a:ea typeface="+mn-ea"/>
                <a:cs typeface="+mn-cs"/>
              </a:rPr>
            </a:br>
            <a:r>
              <a:rPr lang="es-AR" sz="1200" b="0" i="0" kern="1200" dirty="0" smtClean="0">
                <a:solidFill>
                  <a:schemeClr val="tx1"/>
                </a:solidFill>
                <a:latin typeface="+mn-lt"/>
                <a:ea typeface="+mn-ea"/>
                <a:cs typeface="+mn-cs"/>
              </a:rPr>
              <a:t>regresaba de su viaje la interpeló indignado:</a:t>
            </a:r>
            <a:br>
              <a:rPr lang="es-AR" sz="1200" b="0" i="0" kern="1200" dirty="0" smtClean="0">
                <a:solidFill>
                  <a:schemeClr val="tx1"/>
                </a:solidFill>
                <a:latin typeface="+mn-lt"/>
                <a:ea typeface="+mn-ea"/>
                <a:cs typeface="+mn-cs"/>
              </a:rPr>
            </a:br>
            <a:r>
              <a:rPr lang="es-AR" sz="1200" b="0" i="0" kern="1200" dirty="0" smtClean="0">
                <a:solidFill>
                  <a:schemeClr val="tx1"/>
                </a:solidFill>
                <a:latin typeface="+mn-lt"/>
                <a:ea typeface="+mn-ea"/>
                <a:cs typeface="+mn-cs"/>
              </a:rPr>
              <a:t>- ¡Me dijiste que ibas a matar a cinco mil personas, y mataste a cincuenta</a:t>
            </a:r>
            <a:br>
              <a:rPr lang="es-AR" sz="1200" b="0" i="0" kern="1200" dirty="0" smtClean="0">
                <a:solidFill>
                  <a:schemeClr val="tx1"/>
                </a:solidFill>
                <a:latin typeface="+mn-lt"/>
                <a:ea typeface="+mn-ea"/>
                <a:cs typeface="+mn-cs"/>
              </a:rPr>
            </a:br>
            <a:r>
              <a:rPr lang="es-AR" sz="1200" b="0" i="0" kern="1200" dirty="0" smtClean="0">
                <a:solidFill>
                  <a:schemeClr val="tx1"/>
                </a:solidFill>
                <a:latin typeface="+mn-lt"/>
                <a:ea typeface="+mn-ea"/>
                <a:cs typeface="+mn-cs"/>
              </a:rPr>
              <a:t>mil!</a:t>
            </a:r>
            <a:br>
              <a:rPr lang="es-AR" sz="1200" b="0" i="0" kern="1200" dirty="0" smtClean="0">
                <a:solidFill>
                  <a:schemeClr val="tx1"/>
                </a:solidFill>
                <a:latin typeface="+mn-lt"/>
                <a:ea typeface="+mn-ea"/>
                <a:cs typeface="+mn-cs"/>
              </a:rPr>
            </a:br>
            <a:r>
              <a:rPr lang="es-AR" sz="1200" b="0" i="0" kern="1200" dirty="0" smtClean="0">
                <a:solidFill>
                  <a:schemeClr val="tx1"/>
                </a:solidFill>
                <a:latin typeface="+mn-lt"/>
                <a:ea typeface="+mn-ea"/>
                <a:cs typeface="+mn-cs"/>
              </a:rPr>
              <a:t>- No – respondió la Peste. – Yo sólo maté a cinco mil, el resto se murió de</a:t>
            </a:r>
            <a:br>
              <a:rPr lang="es-AR" sz="1200" b="0" i="0" kern="1200" dirty="0" smtClean="0">
                <a:solidFill>
                  <a:schemeClr val="tx1"/>
                </a:solidFill>
                <a:latin typeface="+mn-lt"/>
                <a:ea typeface="+mn-ea"/>
                <a:cs typeface="+mn-cs"/>
              </a:rPr>
            </a:br>
            <a:r>
              <a:rPr lang="es-AR" sz="1200" b="0" i="0" kern="1200" dirty="0" smtClean="0">
                <a:solidFill>
                  <a:schemeClr val="tx1"/>
                </a:solidFill>
                <a:latin typeface="+mn-lt"/>
                <a:ea typeface="+mn-ea"/>
                <a:cs typeface="+mn-cs"/>
              </a:rPr>
              <a:t>miedo.</a:t>
            </a:r>
          </a:p>
          <a:p>
            <a:endParaRPr lang="es-AR" dirty="0" smtClean="0"/>
          </a:p>
          <a:p>
            <a:endParaRPr lang="es-AR" dirty="0"/>
          </a:p>
        </p:txBody>
      </p:sp>
      <p:sp>
        <p:nvSpPr>
          <p:cNvPr id="4" name="3 Marcador de número de diapositiva"/>
          <p:cNvSpPr>
            <a:spLocks noGrp="1"/>
          </p:cNvSpPr>
          <p:nvPr>
            <p:ph type="sldNum" sz="quarter" idx="10"/>
          </p:nvPr>
        </p:nvSpPr>
        <p:spPr/>
        <p:txBody>
          <a:bodyPr/>
          <a:lstStyle/>
          <a:p>
            <a:fld id="{9B82C699-56CE-44C5-B8DB-09D8EAE2BF69}" type="slidenum">
              <a:rPr lang="es-AR" smtClean="0"/>
              <a:t>5</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800" dirty="0" smtClean="0"/>
              <a:t>¿Qué significa esto?</a:t>
            </a:r>
          </a:p>
          <a:p>
            <a:endParaRPr lang="es-AR" sz="1800" dirty="0" smtClean="0"/>
          </a:p>
          <a:p>
            <a:r>
              <a:rPr lang="es-AR" sz="1800" dirty="0" smtClean="0"/>
              <a:t>Significa que Jesús (que sabe todo)</a:t>
            </a:r>
            <a:r>
              <a:rPr lang="es-AR" sz="1800" baseline="0" dirty="0" smtClean="0"/>
              <a:t> </a:t>
            </a:r>
            <a:r>
              <a:rPr lang="es-AR" sz="2400" baseline="0" dirty="0" smtClean="0"/>
              <a:t>NOS</a:t>
            </a:r>
            <a:r>
              <a:rPr lang="es-AR" sz="1800" baseline="0" dirty="0" smtClean="0"/>
              <a:t> DA PAZ.</a:t>
            </a:r>
          </a:p>
          <a:p>
            <a:r>
              <a:rPr lang="es-AR" sz="1800" baseline="0" dirty="0" smtClean="0"/>
              <a:t>Esa paz nos permite andar por la vida SIN MIEDO, porque la paz de Dios nos permite dar pasos firmes.</a:t>
            </a:r>
          </a:p>
          <a:p>
            <a:r>
              <a:rPr lang="es-AR" sz="1800" baseline="0" dirty="0" smtClean="0"/>
              <a:t>Sabemos lo que hacemos.</a:t>
            </a:r>
          </a:p>
          <a:p>
            <a:r>
              <a:rPr lang="es-AR" sz="1800" baseline="0" dirty="0" smtClean="0"/>
              <a:t>Ya no es desconocido el camino, porque tenemos una guía:</a:t>
            </a:r>
          </a:p>
          <a:p>
            <a:endParaRPr lang="es-AR" sz="1800" baseline="0" dirty="0" smtClean="0"/>
          </a:p>
          <a:p>
            <a:r>
              <a:rPr lang="es-AR" sz="1200" b="0" i="0" kern="1200" dirty="0" smtClean="0">
                <a:solidFill>
                  <a:schemeClr val="tx1"/>
                </a:solidFill>
                <a:latin typeface="+mn-lt"/>
                <a:ea typeface="+mn-ea"/>
                <a:cs typeface="+mn-cs"/>
              </a:rPr>
              <a:t>El miedo es real, no solamente paraliza sino que también imposibilita que veamos las oportunidades que se nos presentan día a día. El miedo nos esclaviza, nos toma prisioneros </a:t>
            </a:r>
          </a:p>
          <a:p>
            <a:endParaRPr lang="es-AR" sz="1200" b="0" i="0" kern="1200" dirty="0" smtClean="0">
              <a:solidFill>
                <a:schemeClr val="tx1"/>
              </a:solidFill>
              <a:latin typeface="+mn-lt"/>
              <a:ea typeface="+mn-ea"/>
              <a:cs typeface="+mn-cs"/>
            </a:endParaRPr>
          </a:p>
          <a:p>
            <a:endParaRPr lang="es-AR" sz="1800" dirty="0"/>
          </a:p>
        </p:txBody>
      </p:sp>
      <p:sp>
        <p:nvSpPr>
          <p:cNvPr id="4" name="3 Marcador de número de diapositiva"/>
          <p:cNvSpPr>
            <a:spLocks noGrp="1"/>
          </p:cNvSpPr>
          <p:nvPr>
            <p:ph type="sldNum" sz="quarter" idx="10"/>
          </p:nvPr>
        </p:nvSpPr>
        <p:spPr/>
        <p:txBody>
          <a:bodyPr/>
          <a:lstStyle/>
          <a:p>
            <a:fld id="{9B82C699-56CE-44C5-B8DB-09D8EAE2BF69}" type="slidenum">
              <a:rPr lang="es-AR" smtClean="0"/>
              <a:t>6</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r>
              <a:rPr lang="es-AR" dirty="0" smtClean="0"/>
              <a:t>¿Qué HARIA</a:t>
            </a:r>
            <a:r>
              <a:rPr lang="es-AR" baseline="0" dirty="0" smtClean="0"/>
              <a:t> SI NO TUVIESE MIEDO?</a:t>
            </a:r>
          </a:p>
          <a:p>
            <a:endParaRPr lang="es-AR" baseline="0" dirty="0" smtClean="0"/>
          </a:p>
          <a:p>
            <a:r>
              <a:rPr lang="es-AR" sz="1200" b="1" i="0" kern="1200" dirty="0" smtClean="0">
                <a:solidFill>
                  <a:schemeClr val="tx1"/>
                </a:solidFill>
                <a:latin typeface="+mn-lt"/>
                <a:ea typeface="+mn-ea"/>
                <a:cs typeface="+mn-cs"/>
              </a:rPr>
              <a:t>1- Acepte el miedo: </a:t>
            </a:r>
            <a:r>
              <a:rPr lang="es-AR" sz="1200" b="0" i="0" kern="1200" dirty="0" smtClean="0">
                <a:solidFill>
                  <a:schemeClr val="tx1"/>
                </a:solidFill>
                <a:latin typeface="+mn-lt"/>
                <a:ea typeface="+mn-ea"/>
                <a:cs typeface="+mn-cs"/>
              </a:rPr>
              <a:t>Todos tenemos nuestros miedo.</a:t>
            </a:r>
          </a:p>
          <a:p>
            <a:endParaRPr lang="es-AR" sz="1200" b="0" i="0" kern="1200" dirty="0" smtClean="0">
              <a:solidFill>
                <a:schemeClr val="tx1"/>
              </a:solidFill>
              <a:latin typeface="+mn-lt"/>
              <a:ea typeface="+mn-ea"/>
              <a:cs typeface="+mn-cs"/>
            </a:endParaRPr>
          </a:p>
          <a:p>
            <a:r>
              <a:rPr lang="es-AR" sz="1200" b="1" i="0" kern="1200" dirty="0" smtClean="0">
                <a:solidFill>
                  <a:schemeClr val="tx1"/>
                </a:solidFill>
                <a:latin typeface="+mn-lt"/>
                <a:ea typeface="+mn-ea"/>
                <a:cs typeface="+mn-cs"/>
              </a:rPr>
              <a:t>2- Cambie sus pensamientos: </a:t>
            </a:r>
            <a:r>
              <a:rPr lang="es-AR" sz="1200" b="0" i="0" kern="1200" dirty="0" smtClean="0">
                <a:solidFill>
                  <a:schemeClr val="tx1"/>
                </a:solidFill>
                <a:latin typeface="+mn-lt"/>
                <a:ea typeface="+mn-ea"/>
                <a:cs typeface="+mn-cs"/>
              </a:rPr>
              <a:t>no deje que el miedo le domine, no piense en él, llénese de la promesa: “Porque el Espíritu de Dios no nos hace cobardes. Al contrario, nos da poder para amar a los demás y nos fortalece para que podamos vivir una buena vida cristiana”. 2 Timoteo 1:7 (BLS)</a:t>
            </a:r>
          </a:p>
          <a:p>
            <a:endParaRPr lang="es-AR" sz="1200" b="0" i="0" kern="1200" dirty="0" smtClean="0">
              <a:solidFill>
                <a:schemeClr val="tx1"/>
              </a:solidFill>
              <a:latin typeface="+mn-lt"/>
              <a:ea typeface="+mn-ea"/>
              <a:cs typeface="+mn-cs"/>
            </a:endParaRPr>
          </a:p>
          <a:p>
            <a:r>
              <a:rPr lang="es-AR" sz="1200" b="1" i="0" kern="1200" dirty="0" smtClean="0">
                <a:solidFill>
                  <a:schemeClr val="tx1"/>
                </a:solidFill>
                <a:latin typeface="+mn-lt"/>
                <a:ea typeface="+mn-ea"/>
                <a:cs typeface="+mn-cs"/>
              </a:rPr>
              <a:t>3- Sus pensamientos atraen lo que desea . </a:t>
            </a:r>
            <a:r>
              <a:rPr lang="es-AR" sz="1200" b="0" i="0" kern="1200" dirty="0" smtClean="0">
                <a:solidFill>
                  <a:schemeClr val="tx1"/>
                </a:solidFill>
                <a:latin typeface="+mn-lt"/>
                <a:ea typeface="+mn-ea"/>
                <a:cs typeface="+mn-cs"/>
              </a:rPr>
              <a:t>Si usted piensa en negativo, el resultado que obtendrá son hechos negativos. </a:t>
            </a:r>
          </a:p>
          <a:p>
            <a:endParaRPr lang="es-AR" sz="1200" b="0" i="0" kern="1200" dirty="0" smtClean="0">
              <a:solidFill>
                <a:schemeClr val="tx1"/>
              </a:solidFill>
              <a:latin typeface="+mn-lt"/>
              <a:ea typeface="+mn-ea"/>
              <a:cs typeface="+mn-cs"/>
            </a:endParaRPr>
          </a:p>
          <a:p>
            <a:r>
              <a:rPr lang="es-AR" sz="1200" b="1" i="0" kern="1200" dirty="0" smtClean="0">
                <a:solidFill>
                  <a:schemeClr val="tx1"/>
                </a:solidFill>
                <a:latin typeface="+mn-lt"/>
                <a:ea typeface="+mn-ea"/>
                <a:cs typeface="+mn-cs"/>
              </a:rPr>
              <a:t>4-  Conviértase en administrador de su vida. </a:t>
            </a:r>
            <a:r>
              <a:rPr lang="es-AR" sz="1200" b="0" i="0" kern="1200" dirty="0" smtClean="0">
                <a:solidFill>
                  <a:schemeClr val="tx1"/>
                </a:solidFill>
                <a:latin typeface="+mn-lt"/>
                <a:ea typeface="+mn-ea"/>
                <a:cs typeface="+mn-cs"/>
              </a:rPr>
              <a:t>El miedo no puede ser su dueño, Dios es el dueño de su vida, pero a usted le toca administrar y como tal debe hacer uso de todos los recursos que Dios ha puesto a su disposición. </a:t>
            </a:r>
          </a:p>
          <a:p>
            <a:r>
              <a:rPr lang="es-AR" sz="1200" b="0" i="0" kern="1200" dirty="0" smtClean="0">
                <a:solidFill>
                  <a:schemeClr val="tx1"/>
                </a:solidFill>
                <a:latin typeface="+mn-lt"/>
                <a:ea typeface="+mn-ea"/>
                <a:cs typeface="+mn-cs"/>
              </a:rPr>
              <a:t>Siga el manual, hay promesas para su vida, su familia, sus relaciones, sus negocios.  Usted puede lograr sus sueños, alcanzar sus metas porque Dios está con usted, él es el dueño.</a:t>
            </a:r>
          </a:p>
          <a:p>
            <a:r>
              <a:rPr lang="es-AR" sz="1200" b="1" i="0" kern="1200" dirty="0" smtClean="0">
                <a:solidFill>
                  <a:schemeClr val="tx1"/>
                </a:solidFill>
                <a:latin typeface="+mn-lt"/>
                <a:ea typeface="+mn-ea"/>
                <a:cs typeface="+mn-cs"/>
              </a:rPr>
              <a:t>5- La Vida es elección. </a:t>
            </a:r>
            <a:r>
              <a:rPr lang="es-AR" sz="1200" b="0" i="0" kern="1200" dirty="0" smtClean="0">
                <a:solidFill>
                  <a:schemeClr val="tx1"/>
                </a:solidFill>
                <a:latin typeface="+mn-lt"/>
                <a:ea typeface="+mn-ea"/>
                <a:cs typeface="+mn-cs"/>
              </a:rPr>
              <a:t>Le toca a usted elegir como quiere vivir.</a:t>
            </a:r>
            <a:br>
              <a:rPr lang="es-AR" sz="1200" b="0" i="0" kern="1200" dirty="0" smtClean="0">
                <a:solidFill>
                  <a:schemeClr val="tx1"/>
                </a:solidFill>
                <a:latin typeface="+mn-lt"/>
                <a:ea typeface="+mn-ea"/>
                <a:cs typeface="+mn-cs"/>
              </a:rPr>
            </a:br>
            <a:r>
              <a:rPr lang="es-AR" sz="1200" b="0" i="0" kern="1200" dirty="0" smtClean="0">
                <a:solidFill>
                  <a:schemeClr val="tx1"/>
                </a:solidFill>
                <a:latin typeface="+mn-lt"/>
                <a:ea typeface="+mn-ea"/>
                <a:cs typeface="+mn-cs"/>
              </a:rPr>
              <a:t>Constantemente estamos eligiendo, desde el principio Dios nos dio a elegir. Pida un deseo para su vida, pero con desearlo no es suficiente, comprométase a vivir la vida que quiere, una vida  de dicha y felicidad, camine en su visión desde hoy. Marche sin miedo.</a:t>
            </a:r>
          </a:p>
          <a:p>
            <a:endParaRPr lang="es-AR" sz="1200" b="0" i="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B82C699-56CE-44C5-B8DB-09D8EAE2BF69}" type="slidenum">
              <a:rPr lang="es-AR" smtClean="0"/>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9B82C699-56CE-44C5-B8DB-09D8EAE2BF69}" type="slidenum">
              <a:rPr lang="es-AR" smtClean="0"/>
              <a:t>8</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9B82C699-56CE-44C5-B8DB-09D8EAE2BF69}" type="slidenum">
              <a:rPr lang="es-AR" smtClean="0"/>
              <a:t>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E1B2C072-249E-4E43-9F76-AA84EC8F15CF}" type="datetimeFigureOut">
              <a:rPr lang="es-AR" smtClean="0"/>
              <a:t>05/12/2009</a:t>
            </a:fld>
            <a:endParaRPr lang="es-AR"/>
          </a:p>
        </p:txBody>
      </p:sp>
      <p:sp>
        <p:nvSpPr>
          <p:cNvPr id="19" name="18 Marcador de pie de página"/>
          <p:cNvSpPr>
            <a:spLocks noGrp="1"/>
          </p:cNvSpPr>
          <p:nvPr>
            <p:ph type="ftr" sz="quarter" idx="11"/>
          </p:nvPr>
        </p:nvSpPr>
        <p:spPr/>
        <p:txBody>
          <a:bodyPr/>
          <a:lstStyle/>
          <a:p>
            <a:endParaRPr lang="es-AR"/>
          </a:p>
        </p:txBody>
      </p:sp>
      <p:sp>
        <p:nvSpPr>
          <p:cNvPr id="27" name="26 Marcador de número de diapositiva"/>
          <p:cNvSpPr>
            <a:spLocks noGrp="1"/>
          </p:cNvSpPr>
          <p:nvPr>
            <p:ph type="sldNum" sz="quarter" idx="12"/>
          </p:nvPr>
        </p:nvSpPr>
        <p:spPr/>
        <p:txBody>
          <a:bodyPr/>
          <a:lstStyle/>
          <a:p>
            <a:fld id="{307C600C-7128-495A-820B-37C421994104}" type="slidenum">
              <a:rPr lang="es-AR" smtClean="0"/>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E1B2C072-249E-4E43-9F76-AA84EC8F15CF}" type="datetimeFigureOut">
              <a:rPr lang="es-AR" smtClean="0"/>
              <a:t>05/12/2009</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307C600C-7128-495A-820B-37C421994104}"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E1B2C072-249E-4E43-9F76-AA84EC8F15CF}" type="datetimeFigureOut">
              <a:rPr lang="es-AR" smtClean="0"/>
              <a:t>05/12/2009</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307C600C-7128-495A-820B-37C421994104}"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E1B2C072-249E-4E43-9F76-AA84EC8F15CF}" type="datetimeFigureOut">
              <a:rPr lang="es-AR" smtClean="0"/>
              <a:t>05/12/2009</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307C600C-7128-495A-820B-37C421994104}" type="slidenum">
              <a:rPr lang="es-AR" smtClean="0"/>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E1B2C072-249E-4E43-9F76-AA84EC8F15CF}" type="datetimeFigureOut">
              <a:rPr lang="es-AR" smtClean="0"/>
              <a:t>05/12/2009</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307C600C-7128-495A-820B-37C421994104}" type="slidenum">
              <a:rPr lang="es-AR" smtClean="0"/>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E1B2C072-249E-4E43-9F76-AA84EC8F15CF}" type="datetimeFigureOut">
              <a:rPr lang="es-AR" smtClean="0"/>
              <a:t>05/12/2009</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307C600C-7128-495A-820B-37C421994104}" type="slidenum">
              <a:rPr lang="es-AR" smtClean="0"/>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E1B2C072-249E-4E43-9F76-AA84EC8F15CF}" type="datetimeFigureOut">
              <a:rPr lang="es-AR" smtClean="0"/>
              <a:t>05/12/2009</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307C600C-7128-495A-820B-37C421994104}" type="slidenum">
              <a:rPr lang="es-AR" smtClean="0"/>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E1B2C072-249E-4E43-9F76-AA84EC8F15CF}" type="datetimeFigureOut">
              <a:rPr lang="es-AR" smtClean="0"/>
              <a:t>05/12/2009</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307C600C-7128-495A-820B-37C421994104}"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1B2C072-249E-4E43-9F76-AA84EC8F15CF}" type="datetimeFigureOut">
              <a:rPr lang="es-AR" smtClean="0"/>
              <a:t>05/12/2009</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307C600C-7128-495A-820B-37C421994104}"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E1B2C072-249E-4E43-9F76-AA84EC8F15CF}" type="datetimeFigureOut">
              <a:rPr lang="es-AR" smtClean="0"/>
              <a:t>05/12/2009</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307C600C-7128-495A-820B-37C421994104}" type="slidenum">
              <a:rPr lang="es-AR" smtClean="0"/>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E1B2C072-249E-4E43-9F76-AA84EC8F15CF}" type="datetimeFigureOut">
              <a:rPr lang="es-AR" smtClean="0"/>
              <a:t>05/12/2009</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a:xfrm>
            <a:off x="8077200" y="6356350"/>
            <a:ext cx="609600" cy="365125"/>
          </a:xfrm>
        </p:spPr>
        <p:txBody>
          <a:bodyPr/>
          <a:lstStyle/>
          <a:p>
            <a:fld id="{307C600C-7128-495A-820B-37C421994104}" type="slidenum">
              <a:rPr lang="es-AR" smtClean="0"/>
              <a:t>‹Nº›</a:t>
            </a:fld>
            <a:endParaRPr lang="es-AR"/>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1B2C072-249E-4E43-9F76-AA84EC8F15CF}" type="datetimeFigureOut">
              <a:rPr lang="es-AR" smtClean="0"/>
              <a:t>05/12/2009</a:t>
            </a:fld>
            <a:endParaRPr lang="es-A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A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07C600C-7128-495A-820B-37C421994104}" type="slidenum">
              <a:rPr lang="es-AR" smtClean="0"/>
              <a:t>‹Nº›</a:t>
            </a:fld>
            <a:endParaRPr lang="es-AR"/>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www.clubrobot.net/guerreros/wp-content/uploads/2009/09/Fe-y-temor-400-x-327.jpg"/>
          <p:cNvPicPr>
            <a:picLocks noChangeAspect="1" noChangeArrowheads="1"/>
          </p:cNvPicPr>
          <p:nvPr/>
        </p:nvPicPr>
        <p:blipFill>
          <a:blip r:embed="rId3" cstate="print"/>
          <a:srcRect/>
          <a:stretch>
            <a:fillRect/>
          </a:stretch>
        </p:blipFill>
        <p:spPr bwMode="auto">
          <a:xfrm rot="453250">
            <a:off x="2393806" y="880890"/>
            <a:ext cx="6072230" cy="4214842"/>
          </a:xfrm>
          <a:prstGeom prst="rect">
            <a:avLst/>
          </a:prstGeom>
          <a:noFill/>
        </p:spPr>
      </p:pic>
      <p:sp>
        <p:nvSpPr>
          <p:cNvPr id="8" name="7 Título"/>
          <p:cNvSpPr>
            <a:spLocks noGrp="1"/>
          </p:cNvSpPr>
          <p:nvPr>
            <p:ph type="title"/>
          </p:nvPr>
        </p:nvSpPr>
        <p:spPr>
          <a:xfrm>
            <a:off x="214282" y="4929198"/>
            <a:ext cx="8075432" cy="1143008"/>
          </a:xfrm>
        </p:spPr>
        <p:txBody>
          <a:bodyPr>
            <a:noAutofit/>
          </a:bodyPr>
          <a:lstStyle/>
          <a:p>
            <a:r>
              <a:rPr lang="es-AR" sz="8000" b="0" dirty="0" smtClean="0">
                <a:solidFill>
                  <a:schemeClr val="tx2"/>
                </a:solidFill>
                <a:effectLst/>
                <a:latin typeface="Westwood LET" pitchFamily="2" charset="0"/>
              </a:rPr>
              <a:t>Chau miedo!!</a:t>
            </a:r>
            <a:endParaRPr lang="es-AR" sz="8000" b="0" dirty="0">
              <a:solidFill>
                <a:schemeClr val="tx2"/>
              </a:solidFill>
              <a:effectLst/>
              <a:latin typeface="Westwood LET" pitchFamily="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571472" y="3429000"/>
            <a:ext cx="7772400" cy="1362456"/>
          </a:xfrm>
        </p:spPr>
        <p:txBody>
          <a:bodyPr/>
          <a:lstStyle/>
          <a:p>
            <a:pPr algn="ctr"/>
            <a:r>
              <a:rPr lang="es-AR" sz="6600" dirty="0" smtClean="0"/>
              <a:t>“Nadie llegó a la cumbre acompañado por el miedo”</a:t>
            </a:r>
            <a:endParaRPr lang="es-AR" sz="6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Autofit/>
          </a:bodyPr>
          <a:lstStyle/>
          <a:p>
            <a:pPr algn="ctr"/>
            <a:r>
              <a:rPr lang="es-AR" sz="5400" b="1" dirty="0" smtClean="0"/>
              <a:t>Algunos sinónimos</a:t>
            </a:r>
            <a:r>
              <a:rPr lang="es-AR" sz="5400" b="1" dirty="0" smtClean="0"/>
              <a:t> </a:t>
            </a:r>
            <a:r>
              <a:rPr lang="es-AR" sz="5400" b="1" dirty="0" smtClean="0"/>
              <a:t>de Miedo</a:t>
            </a:r>
            <a:endParaRPr lang="es-AR" sz="5400" b="1" dirty="0"/>
          </a:p>
        </p:txBody>
      </p:sp>
      <p:sp>
        <p:nvSpPr>
          <p:cNvPr id="7" name="6 Rectángulo"/>
          <p:cNvSpPr/>
          <p:nvPr/>
        </p:nvSpPr>
        <p:spPr>
          <a:xfrm rot="21360994">
            <a:off x="616871" y="2143116"/>
            <a:ext cx="2616998" cy="923330"/>
          </a:xfrm>
          <a:prstGeom prst="rect">
            <a:avLst/>
          </a:prstGeom>
          <a:noFill/>
        </p:spPr>
        <p:txBody>
          <a:bodyPr wrap="none" lIns="91440" tIns="45720" rIns="91440" bIns="45720">
            <a:spAutoFit/>
          </a:bodyPr>
          <a:lstStyle/>
          <a:p>
            <a:pPr algn="ctr"/>
            <a:r>
              <a:rPr lang="es-ES"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pánico</a:t>
            </a:r>
            <a:endParaRPr lang="es-E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8" name="7 Rectángulo"/>
          <p:cNvSpPr/>
          <p:nvPr/>
        </p:nvSpPr>
        <p:spPr>
          <a:xfrm rot="1203357">
            <a:off x="5126673" y="2428868"/>
            <a:ext cx="2741456" cy="923330"/>
          </a:xfrm>
          <a:prstGeom prst="rect">
            <a:avLst/>
          </a:prstGeom>
          <a:noFill/>
        </p:spPr>
        <p:txBody>
          <a:bodyPr wrap="none" lIns="91440" tIns="45720" rIns="91440" bIns="45720">
            <a:spAutoFit/>
          </a:bodyPr>
          <a:lstStyle/>
          <a:p>
            <a:pPr algn="ctr"/>
            <a:r>
              <a:rPr lang="es-E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TEMOR</a:t>
            </a:r>
            <a:endParaRPr lang="es-E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8 Rectángulo"/>
          <p:cNvSpPr/>
          <p:nvPr/>
        </p:nvSpPr>
        <p:spPr>
          <a:xfrm rot="20895216">
            <a:off x="1919387" y="3015588"/>
            <a:ext cx="3051734" cy="923330"/>
          </a:xfrm>
          <a:prstGeom prst="rect">
            <a:avLst/>
          </a:prstGeom>
          <a:noFill/>
        </p:spPr>
        <p:txBody>
          <a:bodyPr wrap="none" lIns="91440" tIns="45720" rIns="91440" bIns="45720">
            <a:spAutoFit/>
          </a:bodyPr>
          <a:lstStyle/>
          <a:p>
            <a:pPr algn="ctr"/>
            <a:r>
              <a:rPr lang="es-E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TERROR</a:t>
            </a:r>
            <a:endParaRPr lang="es-E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0" name="9 Rectángulo"/>
          <p:cNvSpPr/>
          <p:nvPr/>
        </p:nvSpPr>
        <p:spPr>
          <a:xfrm rot="275528">
            <a:off x="5890380" y="3967524"/>
            <a:ext cx="2782300" cy="923330"/>
          </a:xfrm>
          <a:prstGeom prst="rect">
            <a:avLst/>
          </a:prstGeom>
          <a:noFill/>
        </p:spPr>
        <p:txBody>
          <a:bodyPr wrap="none" lIns="91440" tIns="45720" rIns="91440" bIns="45720">
            <a:spAutoFit/>
          </a:bodyPr>
          <a:lstStyle/>
          <a:p>
            <a:pPr algn="ctr"/>
            <a:r>
              <a:rPr lang="es-E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espanto</a:t>
            </a:r>
            <a:endParaRPr lang="es-E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1" name="10 Rectángulo"/>
          <p:cNvSpPr/>
          <p:nvPr/>
        </p:nvSpPr>
        <p:spPr>
          <a:xfrm rot="596890">
            <a:off x="403028" y="4025720"/>
            <a:ext cx="4507452" cy="923330"/>
          </a:xfrm>
          <a:prstGeom prst="rect">
            <a:avLst/>
          </a:prstGeom>
          <a:noFill/>
        </p:spPr>
        <p:txBody>
          <a:bodyPr wrap="none" lIns="91440" tIns="45720" rIns="91440" bIns="45720">
            <a:spAutoFit/>
          </a:bodyPr>
          <a:lstStyle/>
          <a:p>
            <a:pPr algn="ctr"/>
            <a:r>
              <a:rPr lang="es-E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desconfianza</a:t>
            </a:r>
            <a:endParaRPr lang="es-E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cxnSp>
        <p:nvCxnSpPr>
          <p:cNvPr id="13" name="12 Conector recto"/>
          <p:cNvCxnSpPr/>
          <p:nvPr/>
        </p:nvCxnSpPr>
        <p:spPr>
          <a:xfrm>
            <a:off x="0" y="5429264"/>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5" name="14 Rectángulo"/>
          <p:cNvSpPr/>
          <p:nvPr/>
        </p:nvSpPr>
        <p:spPr>
          <a:xfrm>
            <a:off x="852332" y="5610598"/>
            <a:ext cx="2714205" cy="923330"/>
          </a:xfrm>
          <a:prstGeom prst="rect">
            <a:avLst/>
          </a:prstGeom>
          <a:noFill/>
        </p:spPr>
        <p:txBody>
          <a:bodyPr wrap="none" lIns="91440" tIns="45720" rIns="91440" bIns="45720">
            <a:spAutoFit/>
          </a:bodyPr>
          <a:lstStyle/>
          <a:p>
            <a:pPr algn="ctr"/>
            <a:r>
              <a:rPr lang="es-E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timidez</a:t>
            </a:r>
            <a:endParaRPr lang="es-E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 name="15 Rectángulo"/>
          <p:cNvSpPr/>
          <p:nvPr/>
        </p:nvSpPr>
        <p:spPr>
          <a:xfrm>
            <a:off x="4667879" y="5643578"/>
            <a:ext cx="3540008" cy="923330"/>
          </a:xfrm>
          <a:prstGeom prst="rect">
            <a:avLst/>
          </a:prstGeom>
          <a:noFill/>
        </p:spPr>
        <p:txBody>
          <a:bodyPr wrap="none" lIns="91440" tIns="45720" rIns="91440" bIns="45720">
            <a:spAutoFit/>
          </a:bodyPr>
          <a:lstStyle/>
          <a:p>
            <a:pPr algn="ctr"/>
            <a:r>
              <a:rPr lang="es-E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vergüenza</a:t>
            </a:r>
            <a:endParaRPr lang="es-E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20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 calcmode="lin" valueType="num">
                                      <p:cBhvr additive="base">
                                        <p:cTn id="18"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 calcmode="lin" valueType="num">
                                      <p:cBhvr additive="base">
                                        <p:cTn id="30"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1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6">
                                            <p:txEl>
                                              <p:pRg st="0" end="0"/>
                                            </p:txEl>
                                          </p:spTgt>
                                        </p:tgtEl>
                                        <p:attrNameLst>
                                          <p:attrName>style.visibility</p:attrName>
                                        </p:attrNameLst>
                                      </p:cBhvr>
                                      <p:to>
                                        <p:strVal val="visible"/>
                                      </p:to>
                                    </p:set>
                                    <p:anim calcmode="lin" valueType="num">
                                      <p:cBhvr additive="base">
                                        <p:cTn id="48"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P spid="9" grpId="0" build="p"/>
      <p:bldP spid="10" grpId="0" build="allAtOnce"/>
      <p:bldP spid="11" grpId="0" build="allAtOnce"/>
      <p:bldP spid="15" grpId="0" build="allAtOnce"/>
      <p:bldP spid="16"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57158" y="500042"/>
            <a:ext cx="2465290" cy="4143404"/>
          </a:xfrm>
        </p:spPr>
        <p:txBody>
          <a:bodyPr>
            <a:noAutofit/>
          </a:bodyPr>
          <a:lstStyle/>
          <a:p>
            <a:pPr algn="ctr"/>
            <a:r>
              <a:rPr lang="es-AR" sz="5400" b="1" dirty="0" smtClean="0"/>
              <a:t>¿sirve para algo el miedo a veces?</a:t>
            </a:r>
            <a:endParaRPr lang="es-AR" sz="5400" b="1" dirty="0"/>
          </a:p>
        </p:txBody>
      </p:sp>
      <p:pic>
        <p:nvPicPr>
          <p:cNvPr id="29698" name="Picture 2" descr="http://1.bp.blogspot.com/_ymljQDZllF4/ScPMTebeDAI/AAAAAAAAVJA/qmzKV6jfljo/s400/Rottweiler8.jpg"/>
          <p:cNvPicPr>
            <a:picLocks noGrp="1" noChangeAspect="1" noChangeArrowheads="1"/>
          </p:cNvPicPr>
          <p:nvPr>
            <p:ph type="pic" idx="1"/>
          </p:nvPr>
        </p:nvPicPr>
        <p:blipFill>
          <a:blip r:embed="rId3" cstate="print"/>
          <a:srcRect l="10788" r="10788"/>
          <a:stretch>
            <a:fillRect/>
          </a:stretch>
        </p:blipFill>
        <p:spPr bwMode="auto">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p:cTn id="7" dur="500" fill="hold"/>
                                        <p:tgtEl>
                                          <p:spTgt spid="29698"/>
                                        </p:tgtEl>
                                        <p:attrNameLst>
                                          <p:attrName>ppt_w</p:attrName>
                                        </p:attrNameLst>
                                      </p:cBhvr>
                                      <p:tavLst>
                                        <p:tav tm="0">
                                          <p:val>
                                            <p:fltVal val="0"/>
                                          </p:val>
                                        </p:tav>
                                        <p:tav tm="100000">
                                          <p:val>
                                            <p:strVal val="#ppt_w"/>
                                          </p:val>
                                        </p:tav>
                                      </p:tavLst>
                                    </p:anim>
                                    <p:anim calcmode="lin" valueType="num">
                                      <p:cBhvr>
                                        <p:cTn id="8" dur="500" fill="hold"/>
                                        <p:tgtEl>
                                          <p:spTgt spid="29698"/>
                                        </p:tgtEl>
                                        <p:attrNameLst>
                                          <p:attrName>ppt_h</p:attrName>
                                        </p:attrNameLst>
                                      </p:cBhvr>
                                      <p:tavLst>
                                        <p:tav tm="0">
                                          <p:val>
                                            <p:fltVal val="0"/>
                                          </p:val>
                                        </p:tav>
                                        <p:tav tm="100000">
                                          <p:val>
                                            <p:strVal val="#ppt_h"/>
                                          </p:val>
                                        </p:tav>
                                      </p:tavLst>
                                    </p:anim>
                                    <p:anim calcmode="lin" valueType="num">
                                      <p:cBhvr>
                                        <p:cTn id="9" dur="500" fill="hold"/>
                                        <p:tgtEl>
                                          <p:spTgt spid="29698"/>
                                        </p:tgtEl>
                                        <p:attrNameLst>
                                          <p:attrName>style.rotation</p:attrName>
                                        </p:attrNameLst>
                                      </p:cBhvr>
                                      <p:tavLst>
                                        <p:tav tm="0">
                                          <p:val>
                                            <p:fltVal val="360"/>
                                          </p:val>
                                        </p:tav>
                                        <p:tav tm="100000">
                                          <p:val>
                                            <p:fltVal val="0"/>
                                          </p:val>
                                        </p:tav>
                                      </p:tavLst>
                                    </p:anim>
                                    <p:animEffect transition="in" filter="fade">
                                      <p:cBhvr>
                                        <p:cTn id="10"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8596" y="500042"/>
            <a:ext cx="8229600" cy="1143000"/>
          </a:xfrm>
        </p:spPr>
        <p:txBody>
          <a:bodyPr>
            <a:noAutofit/>
          </a:bodyPr>
          <a:lstStyle/>
          <a:p>
            <a:pPr algn="ctr"/>
            <a:r>
              <a:rPr lang="es-AR" sz="5400" b="1" dirty="0" smtClean="0"/>
              <a:t>¿ a que le tenemos miedo?</a:t>
            </a:r>
            <a:endParaRPr lang="es-AR" sz="5400" b="1" dirty="0"/>
          </a:p>
        </p:txBody>
      </p:sp>
      <p:sp>
        <p:nvSpPr>
          <p:cNvPr id="4" name="3 Marcador de contenido"/>
          <p:cNvSpPr>
            <a:spLocks noGrp="1"/>
          </p:cNvSpPr>
          <p:nvPr>
            <p:ph idx="1"/>
          </p:nvPr>
        </p:nvSpPr>
        <p:spPr/>
        <p:txBody>
          <a:bodyPr>
            <a:normAutofit/>
          </a:bodyPr>
          <a:lstStyle/>
          <a:p>
            <a:r>
              <a:rPr lang="es-AR" sz="4800" dirty="0" smtClean="0"/>
              <a:t>a lo peligroso </a:t>
            </a:r>
            <a:br>
              <a:rPr lang="es-AR" sz="4800" dirty="0" smtClean="0"/>
            </a:br>
            <a:r>
              <a:rPr lang="es-AR" sz="4800" dirty="0" smtClean="0">
                <a:solidFill>
                  <a:schemeClr val="tx2"/>
                </a:solidFill>
              </a:rPr>
              <a:t>(miedo útil)</a:t>
            </a:r>
          </a:p>
          <a:p>
            <a:pPr>
              <a:buNone/>
            </a:pPr>
            <a:endParaRPr lang="es-AR" sz="4800" dirty="0" smtClean="0">
              <a:solidFill>
                <a:schemeClr val="tx2"/>
              </a:solidFill>
            </a:endParaRPr>
          </a:p>
          <a:p>
            <a:r>
              <a:rPr lang="es-AR" sz="4800" dirty="0" smtClean="0"/>
              <a:t>a lo desconocido </a:t>
            </a:r>
            <a:br>
              <a:rPr lang="es-AR" sz="4800" dirty="0" smtClean="0"/>
            </a:br>
            <a:r>
              <a:rPr lang="es-AR" sz="4800" dirty="0" smtClean="0">
                <a:solidFill>
                  <a:schemeClr val="tx2"/>
                </a:solidFill>
              </a:rPr>
              <a:t>(a veces miedo tonto)</a:t>
            </a:r>
            <a:endParaRPr lang="es-AR" sz="48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Dijo Jesús:</a:t>
            </a:r>
            <a:endParaRPr lang="es-AR" dirty="0"/>
          </a:p>
        </p:txBody>
      </p:sp>
      <p:sp>
        <p:nvSpPr>
          <p:cNvPr id="3" name="2 Marcador de contenido"/>
          <p:cNvSpPr>
            <a:spLocks noGrp="1"/>
          </p:cNvSpPr>
          <p:nvPr>
            <p:ph idx="1"/>
          </p:nvPr>
        </p:nvSpPr>
        <p:spPr/>
        <p:txBody>
          <a:bodyPr>
            <a:normAutofit lnSpcReduction="10000"/>
          </a:bodyPr>
          <a:lstStyle/>
          <a:p>
            <a:pPr algn="ctr">
              <a:buNone/>
            </a:pPr>
            <a:r>
              <a:rPr lang="es-AR" sz="4400" dirty="0" smtClean="0"/>
              <a:t>"Les doy la paz. Pero no una paz como la que se desea en el mundo; lo que les doy es mi propia paz. </a:t>
            </a:r>
            <a:r>
              <a:rPr lang="es-AR" sz="4400" b="1" dirty="0" smtClean="0">
                <a:solidFill>
                  <a:schemeClr val="tx2"/>
                </a:solidFill>
              </a:rPr>
              <a:t>No se preocupen ni tengan </a:t>
            </a:r>
            <a:r>
              <a:rPr lang="es-AR" sz="4400" b="1" dirty="0" smtClean="0">
                <a:solidFill>
                  <a:schemeClr val="tx2"/>
                </a:solidFill>
              </a:rPr>
              <a:t>miedo</a:t>
            </a:r>
            <a:r>
              <a:rPr lang="es-AR" sz="4400" dirty="0" smtClean="0"/>
              <a:t>…”</a:t>
            </a:r>
          </a:p>
          <a:p>
            <a:pPr>
              <a:buNone/>
            </a:pPr>
            <a:endParaRPr lang="es-AR" dirty="0" smtClean="0"/>
          </a:p>
          <a:p>
            <a:pPr>
              <a:buNone/>
            </a:pPr>
            <a:r>
              <a:rPr lang="es-AR" dirty="0" smtClean="0"/>
              <a:t>Juan 14:27 BLS</a:t>
            </a:r>
            <a:endParaRPr lang="es-A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Pasos para vencer el miedo</a:t>
            </a:r>
            <a:endParaRPr lang="es-AR" dirty="0"/>
          </a:p>
        </p:txBody>
      </p:sp>
      <p:sp>
        <p:nvSpPr>
          <p:cNvPr id="3" name="2 Marcador de contenido"/>
          <p:cNvSpPr>
            <a:spLocks noGrp="1"/>
          </p:cNvSpPr>
          <p:nvPr>
            <p:ph idx="1"/>
          </p:nvPr>
        </p:nvSpPr>
        <p:spPr>
          <a:xfrm>
            <a:off x="457200" y="1935480"/>
            <a:ext cx="8229600" cy="3636660"/>
          </a:xfrm>
        </p:spPr>
        <p:txBody>
          <a:bodyPr>
            <a:normAutofit/>
          </a:bodyPr>
          <a:lstStyle/>
          <a:p>
            <a:r>
              <a:rPr lang="es-AR" sz="3600" dirty="0" smtClean="0"/>
              <a:t>Aceptar que existe</a:t>
            </a:r>
          </a:p>
          <a:p>
            <a:r>
              <a:rPr lang="es-AR" sz="3600" dirty="0" err="1" smtClean="0"/>
              <a:t>Cambiá</a:t>
            </a:r>
            <a:r>
              <a:rPr lang="es-AR" sz="3600" dirty="0" smtClean="0"/>
              <a:t> tus pensamientos.</a:t>
            </a:r>
          </a:p>
          <a:p>
            <a:r>
              <a:rPr lang="es-AR" sz="3600" dirty="0" smtClean="0"/>
              <a:t>Tus pensamientos atraen lo que </a:t>
            </a:r>
            <a:r>
              <a:rPr lang="es-AR" sz="3600" dirty="0" err="1" smtClean="0"/>
              <a:t>deseás</a:t>
            </a:r>
            <a:r>
              <a:rPr lang="es-AR" sz="3600" dirty="0" smtClean="0"/>
              <a:t>.</a:t>
            </a:r>
          </a:p>
          <a:p>
            <a:r>
              <a:rPr lang="es-AR" sz="3600" dirty="0" smtClean="0"/>
              <a:t>Vos </a:t>
            </a:r>
            <a:r>
              <a:rPr lang="es-AR" sz="3600" dirty="0" err="1" smtClean="0"/>
              <a:t>administrás</a:t>
            </a:r>
            <a:r>
              <a:rPr lang="es-AR" sz="3600" dirty="0" smtClean="0"/>
              <a:t> tu vida</a:t>
            </a:r>
          </a:p>
          <a:p>
            <a:r>
              <a:rPr lang="es-AR" sz="3600" dirty="0" smtClean="0"/>
              <a:t>La vida es elección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530352" y="1316736"/>
            <a:ext cx="7772400" cy="3183834"/>
          </a:xfrm>
        </p:spPr>
        <p:txBody>
          <a:bodyPr/>
          <a:lstStyle/>
          <a:p>
            <a:pPr algn="ctr"/>
            <a:r>
              <a:rPr lang="es-AR" sz="8000" dirty="0" smtClean="0">
                <a:solidFill>
                  <a:schemeClr val="tx1"/>
                </a:solidFill>
              </a:rPr>
              <a:t>Tus sueños deben ser mayores que tus miedos</a:t>
            </a:r>
            <a:endParaRPr lang="es-AR" sz="7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Nunca falla</a:t>
            </a:r>
            <a:endParaRPr lang="es-AR" dirty="0"/>
          </a:p>
        </p:txBody>
      </p:sp>
      <p:sp>
        <p:nvSpPr>
          <p:cNvPr id="3" name="2 Marcador de contenido"/>
          <p:cNvSpPr>
            <a:spLocks noGrp="1"/>
          </p:cNvSpPr>
          <p:nvPr>
            <p:ph idx="1"/>
          </p:nvPr>
        </p:nvSpPr>
        <p:spPr>
          <a:xfrm>
            <a:off x="500034" y="2143116"/>
            <a:ext cx="8229600" cy="4389120"/>
          </a:xfrm>
        </p:spPr>
        <p:txBody>
          <a:bodyPr>
            <a:normAutofit fontScale="85000" lnSpcReduction="20000"/>
          </a:bodyPr>
          <a:lstStyle/>
          <a:p>
            <a:pPr algn="ctr">
              <a:buNone/>
            </a:pPr>
            <a:r>
              <a:rPr lang="es-AR" sz="6600" dirty="0" smtClean="0"/>
              <a:t>Porque yo, </a:t>
            </a:r>
            <a:r>
              <a:rPr lang="es-AR" sz="6600" dirty="0" smtClean="0"/>
              <a:t>tu </a:t>
            </a:r>
            <a:r>
              <a:rPr lang="es-AR" sz="6600" dirty="0" smtClean="0"/>
              <a:t>Dios, </a:t>
            </a:r>
          </a:p>
          <a:p>
            <a:pPr algn="ctr">
              <a:buNone/>
            </a:pPr>
            <a:r>
              <a:rPr lang="es-AR" sz="6600" dirty="0" smtClean="0"/>
              <a:t>te he tomado de la mano; </a:t>
            </a:r>
          </a:p>
          <a:p>
            <a:pPr algn="ctr">
              <a:buNone/>
            </a:pPr>
            <a:r>
              <a:rPr lang="es-AR" sz="6600" dirty="0" smtClean="0"/>
              <a:t>y </a:t>
            </a:r>
            <a:r>
              <a:rPr lang="es-AR" sz="6600" dirty="0" smtClean="0"/>
              <a:t>te he dicho</a:t>
            </a:r>
            <a:r>
              <a:rPr lang="es-AR" sz="6600" smtClean="0"/>
              <a:t>: </a:t>
            </a:r>
            <a:r>
              <a:rPr lang="es-AR" sz="6600" smtClean="0"/>
              <a:t>‘No </a:t>
            </a:r>
            <a:r>
              <a:rPr lang="es-AR" sz="6600" dirty="0" smtClean="0"/>
              <a:t>tengas miedo, </a:t>
            </a:r>
            <a:r>
              <a:rPr lang="es-AR" sz="6600" dirty="0" smtClean="0"/>
              <a:t> yo </a:t>
            </a:r>
            <a:r>
              <a:rPr lang="es-AR" sz="6600" dirty="0" smtClean="0"/>
              <a:t>te </a:t>
            </a:r>
            <a:r>
              <a:rPr lang="es-AR" sz="6600" dirty="0" smtClean="0"/>
              <a:t>ayudo’. </a:t>
            </a:r>
            <a:endParaRPr lang="es-AR" sz="6600" dirty="0" smtClean="0"/>
          </a:p>
          <a:p>
            <a:pPr algn="ctr">
              <a:buNone/>
            </a:pPr>
            <a:r>
              <a:rPr lang="es-AR" sz="7800" dirty="0" smtClean="0"/>
              <a:t> </a:t>
            </a:r>
            <a:r>
              <a:rPr lang="es-AR" sz="3300" dirty="0" smtClean="0"/>
              <a:t>Isaías 41:13</a:t>
            </a:r>
            <a:endParaRPr lang="es-AR" sz="33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110</TotalTime>
  <Words>563</Words>
  <Application>Microsoft Office PowerPoint</Application>
  <PresentationFormat>Presentación en pantalla (4:3)</PresentationFormat>
  <Paragraphs>89</Paragraphs>
  <Slides>9</Slides>
  <Notes>9</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Flujo</vt:lpstr>
      <vt:lpstr>Chau miedo!!</vt:lpstr>
      <vt:lpstr>“Nadie llegó a la cumbre acompañado por el miedo”</vt:lpstr>
      <vt:lpstr>Algunos sinónimos de Miedo</vt:lpstr>
      <vt:lpstr>¿sirve para algo el miedo a veces?</vt:lpstr>
      <vt:lpstr>¿ a que le tenemos miedo?</vt:lpstr>
      <vt:lpstr>Dijo Jesús:</vt:lpstr>
      <vt:lpstr>Pasos para vencer el miedo</vt:lpstr>
      <vt:lpstr>Tus sueños deben ser mayores que tus miedos</vt:lpstr>
      <vt:lpstr>Nunca falla</vt:lpstr>
    </vt:vector>
  </TitlesOfParts>
  <Company>ITS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Adrian</dc:creator>
  <cp:lastModifiedBy>Adrian</cp:lastModifiedBy>
  <cp:revision>12</cp:revision>
  <dcterms:created xsi:type="dcterms:W3CDTF">2009-12-05T14:28:28Z</dcterms:created>
  <dcterms:modified xsi:type="dcterms:W3CDTF">2009-12-05T16:18:45Z</dcterms:modified>
</cp:coreProperties>
</file>